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5" r:id="rId1"/>
  </p:sldMasterIdLst>
  <p:notesMasterIdLst>
    <p:notesMasterId r:id="rId20"/>
  </p:notesMasterIdLst>
  <p:sldIdLst>
    <p:sldId id="307" r:id="rId2"/>
    <p:sldId id="318" r:id="rId3"/>
    <p:sldId id="313" r:id="rId4"/>
    <p:sldId id="267" r:id="rId5"/>
    <p:sldId id="258" r:id="rId6"/>
    <p:sldId id="308" r:id="rId7"/>
    <p:sldId id="311" r:id="rId8"/>
    <p:sldId id="312" r:id="rId9"/>
    <p:sldId id="259" r:id="rId10"/>
    <p:sldId id="272" r:id="rId11"/>
    <p:sldId id="262" r:id="rId12"/>
    <p:sldId id="265" r:id="rId13"/>
    <p:sldId id="274" r:id="rId14"/>
    <p:sldId id="268" r:id="rId15"/>
    <p:sldId id="269" r:id="rId16"/>
    <p:sldId id="316" r:id="rId17"/>
    <p:sldId id="317" r:id="rId18"/>
    <p:sldId id="315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ochi Hand" panose="020B0604020202020204" charset="0"/>
      <p:regular r:id="rId25"/>
    </p:embeddedFont>
    <p:embeddedFont>
      <p:font typeface="Nunito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FF66"/>
    <a:srgbClr val="99CC00"/>
    <a:srgbClr val="99FF66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5A3D39-2EF3-40EE-BEF4-98AE943802EC}">
  <a:tblStyle styleId="{975A3D39-2EF3-40EE-BEF4-98AE943802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140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259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gb5e3ec5be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5" name="Google Shape;1845;gb5e3ec5be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456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b5e6390668_2_2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b5e6390668_2_2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005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b5e6390668_2_2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b5e6390668_2_2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188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b5e6390668_2_2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b5e6390668_2_2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25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94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b9fc0899eb_0_6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b9fc0899eb_0_6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58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b5e6390668_2_4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b5e6390668_2_4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812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b5e3ec5be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b5e3ec5be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301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gb5e3ec5be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1" name="Google Shape;1821;gb5e3ec5be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cũ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53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b5e3ec5b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b5e3ec5b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883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b5e3ec5be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b5e3ec5be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1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badbdc033f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badbdc033f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cũ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618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33000" y="2733107"/>
            <a:ext cx="7278000" cy="1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 b="1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2450" y="4135175"/>
            <a:ext cx="42390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2" name="Google Shape;12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5" name="Google Shape;15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18" name="Google Shape;18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21" name="Google Shape;21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7179494">
            <a:off x="8192007" y="1857762"/>
            <a:ext cx="900754" cy="1242451"/>
            <a:chOff x="330281" y="38723"/>
            <a:chExt cx="1614914" cy="2227176"/>
          </a:xfrm>
        </p:grpSpPr>
        <p:sp>
          <p:nvSpPr>
            <p:cNvPr id="24" name="Google Shape;24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28" name="Google Shape;28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072338" y="1263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 rot="-263120">
            <a:off x="-731781" y="2172447"/>
            <a:ext cx="1833316" cy="3777481"/>
            <a:chOff x="6239025" y="396475"/>
            <a:chExt cx="480900" cy="990825"/>
          </a:xfrm>
        </p:grpSpPr>
        <p:sp>
          <p:nvSpPr>
            <p:cNvPr id="37" name="Google Shape;37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8763625" y="13920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933000" y="25097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 rot="288696" flipH="1">
            <a:off x="7867796" y="3276445"/>
            <a:ext cx="1517007" cy="3125969"/>
            <a:chOff x="6239025" y="396475"/>
            <a:chExt cx="480900" cy="990825"/>
          </a:xfrm>
        </p:grpSpPr>
        <p:sp>
          <p:nvSpPr>
            <p:cNvPr id="49" name="Google Shape;49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6345350" y="10506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7700" b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3055800" y="2299450"/>
            <a:ext cx="47874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5126850" y="3289450"/>
            <a:ext cx="2716200" cy="9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414" name="Google Shape;41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14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418" name="Google Shape;418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14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4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4"/>
          <p:cNvGrpSpPr/>
          <p:nvPr/>
        </p:nvGrpSpPr>
        <p:grpSpPr>
          <a:xfrm rot="-5856778">
            <a:off x="4008398" y="805683"/>
            <a:ext cx="900826" cy="1242356"/>
            <a:chOff x="330281" y="38723"/>
            <a:chExt cx="1614914" cy="2227176"/>
          </a:xfrm>
        </p:grpSpPr>
        <p:sp>
          <p:nvSpPr>
            <p:cNvPr id="424" name="Google Shape;42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14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428" name="Google Shape;428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4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431" name="Google Shape;431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4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434" name="Google Shape;434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4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437" name="Google Shape;437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14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440" name="Google Shape;440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4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443" name="Google Shape;443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14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4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4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4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8_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5"/>
          <p:cNvSpPr txBox="1">
            <a:spLocks noGrp="1"/>
          </p:cNvSpPr>
          <p:nvPr>
            <p:ph type="body" idx="1"/>
          </p:nvPr>
        </p:nvSpPr>
        <p:spPr>
          <a:xfrm>
            <a:off x="2364750" y="1309025"/>
            <a:ext cx="4414500" cy="31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451" name="Google Shape;451;p1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452" name="Google Shape;452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455" name="Google Shape;455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5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458" name="Google Shape;45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15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462" name="Google Shape;462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15"/>
          <p:cNvSpPr/>
          <p:nvPr/>
        </p:nvSpPr>
        <p:spPr>
          <a:xfrm>
            <a:off x="1134775" y="28039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5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7" name="Google Shape;467;p1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468" name="Google Shape;46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15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5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15"/>
          <p:cNvGrpSpPr/>
          <p:nvPr/>
        </p:nvGrpSpPr>
        <p:grpSpPr>
          <a:xfrm>
            <a:off x="8111235" y="2621601"/>
            <a:ext cx="1796017" cy="3700632"/>
            <a:chOff x="6239025" y="396475"/>
            <a:chExt cx="480900" cy="990825"/>
          </a:xfrm>
        </p:grpSpPr>
        <p:sp>
          <p:nvSpPr>
            <p:cNvPr id="474" name="Google Shape;47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15"/>
          <p:cNvGrpSpPr/>
          <p:nvPr/>
        </p:nvGrpSpPr>
        <p:grpSpPr>
          <a:xfrm>
            <a:off x="-938590" y="2704726"/>
            <a:ext cx="1796017" cy="3700632"/>
            <a:chOff x="6239025" y="396475"/>
            <a:chExt cx="480900" cy="990825"/>
          </a:xfrm>
        </p:grpSpPr>
        <p:sp>
          <p:nvSpPr>
            <p:cNvPr id="484" name="Google Shape;48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3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"/>
          <p:cNvSpPr txBox="1">
            <a:spLocks noGrp="1"/>
          </p:cNvSpPr>
          <p:nvPr>
            <p:ph type="subTitle" idx="1"/>
          </p:nvPr>
        </p:nvSpPr>
        <p:spPr>
          <a:xfrm>
            <a:off x="1457075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2"/>
          </p:nvPr>
        </p:nvSpPr>
        <p:spPr>
          <a:xfrm>
            <a:off x="1457087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3"/>
          </p:nvPr>
        </p:nvSpPr>
        <p:spPr>
          <a:xfrm>
            <a:off x="3680137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4"/>
          </p:nvPr>
        </p:nvSpPr>
        <p:spPr>
          <a:xfrm>
            <a:off x="3676350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5"/>
          </p:nvPr>
        </p:nvSpPr>
        <p:spPr>
          <a:xfrm>
            <a:off x="5903199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6"/>
          </p:nvPr>
        </p:nvSpPr>
        <p:spPr>
          <a:xfrm>
            <a:off x="5895625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17"/>
          <p:cNvGrpSpPr/>
          <p:nvPr/>
        </p:nvGrpSpPr>
        <p:grpSpPr>
          <a:xfrm>
            <a:off x="5556995" y="4266068"/>
            <a:ext cx="3275298" cy="1153214"/>
            <a:chOff x="5142175" y="4369850"/>
            <a:chExt cx="1625700" cy="572400"/>
          </a:xfrm>
        </p:grpSpPr>
        <p:sp>
          <p:nvSpPr>
            <p:cNvPr id="541" name="Google Shape;541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17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547" name="Google Shape;547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17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553" name="Google Shape;553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17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556" name="Google Shape;556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7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559" name="Google Shape;559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17"/>
          <p:cNvSpPr/>
          <p:nvPr/>
        </p:nvSpPr>
        <p:spPr>
          <a:xfrm>
            <a:off x="7460425" y="3991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7"/>
          <p:cNvSpPr/>
          <p:nvPr/>
        </p:nvSpPr>
        <p:spPr>
          <a:xfrm>
            <a:off x="8185463" y="38974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7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7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" name="Google Shape;566;p17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567" name="Google Shape;567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17"/>
          <p:cNvGrpSpPr/>
          <p:nvPr/>
        </p:nvGrpSpPr>
        <p:grpSpPr>
          <a:xfrm>
            <a:off x="7851960" y="2600326"/>
            <a:ext cx="1796017" cy="3700632"/>
            <a:chOff x="6239025" y="396475"/>
            <a:chExt cx="480900" cy="990825"/>
          </a:xfrm>
        </p:grpSpPr>
        <p:sp>
          <p:nvSpPr>
            <p:cNvPr id="571" name="Google Shape;57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7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581" name="Google Shape;58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7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591" name="Google Shape;591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212" y="293204"/>
            <a:ext cx="1245382" cy="1245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3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0"/>
          <p:cNvSpPr txBox="1">
            <a:spLocks noGrp="1"/>
          </p:cNvSpPr>
          <p:nvPr>
            <p:ph type="subTitle" idx="1"/>
          </p:nvPr>
        </p:nvSpPr>
        <p:spPr>
          <a:xfrm>
            <a:off x="3037725" y="1569950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3" name="Google Shape;673;p20"/>
          <p:cNvSpPr txBox="1">
            <a:spLocks noGrp="1"/>
          </p:cNvSpPr>
          <p:nvPr>
            <p:ph type="subTitle" idx="2"/>
          </p:nvPr>
        </p:nvSpPr>
        <p:spPr>
          <a:xfrm>
            <a:off x="3037725" y="2053425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0"/>
          <p:cNvSpPr txBox="1">
            <a:spLocks noGrp="1"/>
          </p:cNvSpPr>
          <p:nvPr>
            <p:ph type="subTitle" idx="3"/>
          </p:nvPr>
        </p:nvSpPr>
        <p:spPr>
          <a:xfrm>
            <a:off x="4873025" y="1569950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5" name="Google Shape;675;p20"/>
          <p:cNvSpPr txBox="1">
            <a:spLocks noGrp="1"/>
          </p:cNvSpPr>
          <p:nvPr>
            <p:ph type="subTitle" idx="4"/>
          </p:nvPr>
        </p:nvSpPr>
        <p:spPr>
          <a:xfrm>
            <a:off x="4693050" y="2053425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0"/>
          <p:cNvSpPr txBox="1">
            <a:spLocks noGrp="1"/>
          </p:cNvSpPr>
          <p:nvPr>
            <p:ph type="subTitle" idx="5"/>
          </p:nvPr>
        </p:nvSpPr>
        <p:spPr>
          <a:xfrm>
            <a:off x="3037725" y="3396821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7" name="Google Shape;677;p20"/>
          <p:cNvSpPr txBox="1">
            <a:spLocks noGrp="1"/>
          </p:cNvSpPr>
          <p:nvPr>
            <p:ph type="subTitle" idx="6"/>
          </p:nvPr>
        </p:nvSpPr>
        <p:spPr>
          <a:xfrm>
            <a:off x="3037736" y="3880300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7"/>
          </p:nvPr>
        </p:nvSpPr>
        <p:spPr>
          <a:xfrm>
            <a:off x="4873050" y="3396825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8"/>
          </p:nvPr>
        </p:nvSpPr>
        <p:spPr>
          <a:xfrm>
            <a:off x="4693079" y="3880300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20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681" name="Google Shape;681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20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684" name="Google Shape;684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20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687" name="Google Shape;687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" name="Google Shape;690;p20"/>
          <p:cNvSpPr/>
          <p:nvPr/>
        </p:nvSpPr>
        <p:spPr>
          <a:xfrm>
            <a:off x="8185463" y="38974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0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0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20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694" name="Google Shape;694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20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698" name="Google Shape;698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20"/>
          <p:cNvGrpSpPr/>
          <p:nvPr/>
        </p:nvGrpSpPr>
        <p:grpSpPr>
          <a:xfrm>
            <a:off x="8161945" y="2117793"/>
            <a:ext cx="3275298" cy="1153214"/>
            <a:chOff x="5142175" y="4369850"/>
            <a:chExt cx="1625700" cy="572400"/>
          </a:xfrm>
        </p:grpSpPr>
        <p:sp>
          <p:nvSpPr>
            <p:cNvPr id="702" name="Google Shape;702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20"/>
          <p:cNvGrpSpPr/>
          <p:nvPr/>
        </p:nvGrpSpPr>
        <p:grpSpPr>
          <a:xfrm>
            <a:off x="-2152359" y="2324342"/>
            <a:ext cx="3275298" cy="1153214"/>
            <a:chOff x="5142175" y="4369850"/>
            <a:chExt cx="1625700" cy="572400"/>
          </a:xfrm>
        </p:grpSpPr>
        <p:sp>
          <p:nvSpPr>
            <p:cNvPr id="708" name="Google Shape;708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20"/>
          <p:cNvGrpSpPr/>
          <p:nvPr/>
        </p:nvGrpSpPr>
        <p:grpSpPr>
          <a:xfrm>
            <a:off x="8099835" y="2622176"/>
            <a:ext cx="1796017" cy="3700632"/>
            <a:chOff x="6239025" y="396475"/>
            <a:chExt cx="480900" cy="990825"/>
          </a:xfrm>
        </p:grpSpPr>
        <p:sp>
          <p:nvSpPr>
            <p:cNvPr id="714" name="Google Shape;71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0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724" name="Google Shape;72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4_1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22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60" name="Google Shape;760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22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63" name="Google Shape;763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22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766" name="Google Shape;766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22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770" name="Google Shape;770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22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2"/>
          <p:cNvSpPr/>
          <p:nvPr/>
        </p:nvSpPr>
        <p:spPr>
          <a:xfrm>
            <a:off x="-1002975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2"/>
          <p:cNvSpPr/>
          <p:nvPr/>
        </p:nvSpPr>
        <p:spPr>
          <a:xfrm>
            <a:off x="843135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2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7" name="Google Shape;777;p22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778" name="Google Shape;778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22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2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4_1_1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3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86" name="Google Shape;786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23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89" name="Google Shape;789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23"/>
          <p:cNvGrpSpPr/>
          <p:nvPr/>
        </p:nvGrpSpPr>
        <p:grpSpPr>
          <a:xfrm rot="3488692">
            <a:off x="5944562" y="4108062"/>
            <a:ext cx="900823" cy="1242470"/>
            <a:chOff x="330281" y="38723"/>
            <a:chExt cx="1614914" cy="2227176"/>
          </a:xfrm>
        </p:grpSpPr>
        <p:sp>
          <p:nvSpPr>
            <p:cNvPr id="792" name="Google Shape;792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23"/>
          <p:cNvSpPr/>
          <p:nvPr/>
        </p:nvSpPr>
        <p:spPr>
          <a:xfrm>
            <a:off x="8183375" y="4691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3"/>
          <p:cNvSpPr/>
          <p:nvPr/>
        </p:nvSpPr>
        <p:spPr>
          <a:xfrm>
            <a:off x="7555438" y="454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3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3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9" name="Google Shape;799;p23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800" name="Google Shape;800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3"/>
          <p:cNvGrpSpPr/>
          <p:nvPr/>
        </p:nvGrpSpPr>
        <p:grpSpPr>
          <a:xfrm rot="3488692">
            <a:off x="8746262" y="712362"/>
            <a:ext cx="900823" cy="1242470"/>
            <a:chOff x="330281" y="38723"/>
            <a:chExt cx="1614914" cy="2227176"/>
          </a:xfrm>
        </p:grpSpPr>
        <p:sp>
          <p:nvSpPr>
            <p:cNvPr id="804" name="Google Shape;804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24_1_1_1_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849" name="Google Shape;849;p2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2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852" name="Google Shape;852;p2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2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855" name="Google Shape;855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25"/>
          <p:cNvSpPr/>
          <p:nvPr/>
        </p:nvSpPr>
        <p:spPr>
          <a:xfrm>
            <a:off x="733647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5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5"/>
          <p:cNvSpPr/>
          <p:nvPr/>
        </p:nvSpPr>
        <p:spPr>
          <a:xfrm>
            <a:off x="472650" y="36602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1" name="Google Shape;861;p25"/>
          <p:cNvGrpSpPr/>
          <p:nvPr/>
        </p:nvGrpSpPr>
        <p:grpSpPr>
          <a:xfrm rot="3488692">
            <a:off x="-380938" y="1041112"/>
            <a:ext cx="900823" cy="1242470"/>
            <a:chOff x="330281" y="38723"/>
            <a:chExt cx="1614914" cy="2227176"/>
          </a:xfrm>
        </p:grpSpPr>
        <p:sp>
          <p:nvSpPr>
            <p:cNvPr id="862" name="Google Shape;862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25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866" name="Google Shape;866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25"/>
          <p:cNvGrpSpPr/>
          <p:nvPr/>
        </p:nvGrpSpPr>
        <p:grpSpPr>
          <a:xfrm>
            <a:off x="8052785" y="2805289"/>
            <a:ext cx="1796017" cy="3700632"/>
            <a:chOff x="6239025" y="396475"/>
            <a:chExt cx="480900" cy="990825"/>
          </a:xfrm>
        </p:grpSpPr>
        <p:sp>
          <p:nvSpPr>
            <p:cNvPr id="870" name="Google Shape;870;p2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25"/>
          <p:cNvGrpSpPr/>
          <p:nvPr/>
        </p:nvGrpSpPr>
        <p:grpSpPr>
          <a:xfrm>
            <a:off x="-1020278" y="3996989"/>
            <a:ext cx="1796017" cy="3700632"/>
            <a:chOff x="6239025" y="396475"/>
            <a:chExt cx="480900" cy="990825"/>
          </a:xfrm>
        </p:grpSpPr>
        <p:sp>
          <p:nvSpPr>
            <p:cNvPr id="880" name="Google Shape;880;p2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7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7"/>
          <p:cNvSpPr txBox="1">
            <a:spLocks noGrp="1"/>
          </p:cNvSpPr>
          <p:nvPr>
            <p:ph type="title" hasCustomPrompt="1"/>
          </p:nvPr>
        </p:nvSpPr>
        <p:spPr>
          <a:xfrm>
            <a:off x="2469188" y="544600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37" name="Google Shape;937;p27"/>
          <p:cNvSpPr txBox="1">
            <a:spLocks noGrp="1"/>
          </p:cNvSpPr>
          <p:nvPr>
            <p:ph type="subTitle" idx="1"/>
          </p:nvPr>
        </p:nvSpPr>
        <p:spPr>
          <a:xfrm>
            <a:off x="2469200" y="1415900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27"/>
          <p:cNvSpPr txBox="1">
            <a:spLocks noGrp="1"/>
          </p:cNvSpPr>
          <p:nvPr>
            <p:ph type="title" idx="2" hasCustomPrompt="1"/>
          </p:nvPr>
        </p:nvSpPr>
        <p:spPr>
          <a:xfrm>
            <a:off x="2469188" y="1832225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39" name="Google Shape;939;p27"/>
          <p:cNvSpPr txBox="1">
            <a:spLocks noGrp="1"/>
          </p:cNvSpPr>
          <p:nvPr>
            <p:ph type="subTitle" idx="3"/>
          </p:nvPr>
        </p:nvSpPr>
        <p:spPr>
          <a:xfrm>
            <a:off x="2469200" y="2703525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27"/>
          <p:cNvSpPr txBox="1">
            <a:spLocks noGrp="1"/>
          </p:cNvSpPr>
          <p:nvPr>
            <p:ph type="title" idx="4" hasCustomPrompt="1"/>
          </p:nvPr>
        </p:nvSpPr>
        <p:spPr>
          <a:xfrm>
            <a:off x="2469188" y="3119850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41" name="Google Shape;941;p27"/>
          <p:cNvSpPr txBox="1">
            <a:spLocks noGrp="1"/>
          </p:cNvSpPr>
          <p:nvPr>
            <p:ph type="subTitle" idx="5"/>
          </p:nvPr>
        </p:nvSpPr>
        <p:spPr>
          <a:xfrm>
            <a:off x="2469200" y="3991150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2" name="Google Shape;942;p27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943" name="Google Shape;943;p2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27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946" name="Google Shape;946;p2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27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949" name="Google Shape;949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7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7"/>
          <p:cNvSpPr/>
          <p:nvPr/>
        </p:nvSpPr>
        <p:spPr>
          <a:xfrm>
            <a:off x="1867500" y="24961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4" name="Google Shape;954;p27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955" name="Google Shape;955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27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959" name="Google Shape;959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27"/>
          <p:cNvGrpSpPr/>
          <p:nvPr/>
        </p:nvGrpSpPr>
        <p:grpSpPr>
          <a:xfrm>
            <a:off x="6888160" y="2699901"/>
            <a:ext cx="1796017" cy="3700632"/>
            <a:chOff x="6239025" y="396475"/>
            <a:chExt cx="480900" cy="990825"/>
          </a:xfrm>
        </p:grpSpPr>
        <p:sp>
          <p:nvSpPr>
            <p:cNvPr id="963" name="Google Shape;963;p2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27"/>
          <p:cNvGrpSpPr/>
          <p:nvPr/>
        </p:nvGrpSpPr>
        <p:grpSpPr>
          <a:xfrm>
            <a:off x="215335" y="2808739"/>
            <a:ext cx="1796017" cy="3700632"/>
            <a:chOff x="6239025" y="396475"/>
            <a:chExt cx="480900" cy="990825"/>
          </a:xfrm>
        </p:grpSpPr>
        <p:sp>
          <p:nvSpPr>
            <p:cNvPr id="973" name="Google Shape;973;p2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4_1_1_1_1_1_1_1_1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28"/>
          <p:cNvGrpSpPr/>
          <p:nvPr/>
        </p:nvGrpSpPr>
        <p:grpSpPr>
          <a:xfrm>
            <a:off x="6620820" y="2050530"/>
            <a:ext cx="3275298" cy="1153214"/>
            <a:chOff x="5142175" y="4369850"/>
            <a:chExt cx="1625700" cy="572400"/>
          </a:xfrm>
        </p:grpSpPr>
        <p:sp>
          <p:nvSpPr>
            <p:cNvPr id="984" name="Google Shape;984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28"/>
          <p:cNvGrpSpPr/>
          <p:nvPr/>
        </p:nvGrpSpPr>
        <p:grpSpPr>
          <a:xfrm>
            <a:off x="-752134" y="2077780"/>
            <a:ext cx="3275298" cy="1153214"/>
            <a:chOff x="5142175" y="4369850"/>
            <a:chExt cx="1625700" cy="572400"/>
          </a:xfrm>
        </p:grpSpPr>
        <p:sp>
          <p:nvSpPr>
            <p:cNvPr id="990" name="Google Shape;990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28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996" name="Google Shape;996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28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999" name="Google Shape;999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8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002" name="Google Shape;1002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8"/>
          <p:cNvSpPr/>
          <p:nvPr/>
        </p:nvSpPr>
        <p:spPr>
          <a:xfrm>
            <a:off x="6620825" y="42943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8"/>
          <p:cNvSpPr/>
          <p:nvPr/>
        </p:nvSpPr>
        <p:spPr>
          <a:xfrm>
            <a:off x="1960025" y="4412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8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8" name="Google Shape;1008;p28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1009" name="Google Shape;1009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1013" name="Google Shape;1013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28"/>
          <p:cNvGrpSpPr/>
          <p:nvPr/>
        </p:nvGrpSpPr>
        <p:grpSpPr>
          <a:xfrm>
            <a:off x="7284110" y="2480001"/>
            <a:ext cx="1796017" cy="3700632"/>
            <a:chOff x="6239025" y="396475"/>
            <a:chExt cx="480900" cy="990825"/>
          </a:xfrm>
        </p:grpSpPr>
        <p:sp>
          <p:nvSpPr>
            <p:cNvPr id="1017" name="Google Shape;101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28"/>
          <p:cNvGrpSpPr/>
          <p:nvPr/>
        </p:nvGrpSpPr>
        <p:grpSpPr>
          <a:xfrm>
            <a:off x="-737943" y="1612895"/>
            <a:ext cx="2421524" cy="4989497"/>
            <a:chOff x="6239025" y="396475"/>
            <a:chExt cx="480900" cy="990825"/>
          </a:xfrm>
        </p:grpSpPr>
        <p:sp>
          <p:nvSpPr>
            <p:cNvPr id="1027" name="Google Shape;102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6" name="Google Shape;103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7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"/>
          <p:cNvSpPr txBox="1">
            <a:spLocks noGrp="1"/>
          </p:cNvSpPr>
          <p:nvPr>
            <p:ph type="title"/>
          </p:nvPr>
        </p:nvSpPr>
        <p:spPr>
          <a:xfrm>
            <a:off x="855250" y="1226753"/>
            <a:ext cx="19401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1" name="Google Shape;1101;p31"/>
          <p:cNvSpPr txBox="1">
            <a:spLocks noGrp="1"/>
          </p:cNvSpPr>
          <p:nvPr>
            <p:ph type="subTitle" idx="1"/>
          </p:nvPr>
        </p:nvSpPr>
        <p:spPr>
          <a:xfrm>
            <a:off x="855250" y="2720475"/>
            <a:ext cx="3472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2" name="Google Shape;1102;p3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03" name="Google Shape;1103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06" name="Google Shape;1106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109" name="Google Shape;1109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31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31"/>
          <p:cNvSpPr/>
          <p:nvPr/>
        </p:nvSpPr>
        <p:spPr>
          <a:xfrm>
            <a:off x="661556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1"/>
          <p:cNvSpPr/>
          <p:nvPr/>
        </p:nvSpPr>
        <p:spPr>
          <a:xfrm>
            <a:off x="3933750" y="39431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1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6" name="Google Shape;1116;p31"/>
          <p:cNvGrpSpPr/>
          <p:nvPr/>
        </p:nvGrpSpPr>
        <p:grpSpPr>
          <a:xfrm rot="3488692">
            <a:off x="3612087" y="89287"/>
            <a:ext cx="900823" cy="1242470"/>
            <a:chOff x="330281" y="38723"/>
            <a:chExt cx="1614914" cy="2227176"/>
          </a:xfrm>
        </p:grpSpPr>
        <p:sp>
          <p:nvSpPr>
            <p:cNvPr id="1117" name="Google Shape;1117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31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121" name="Google Shape;1121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31"/>
          <p:cNvGrpSpPr/>
          <p:nvPr/>
        </p:nvGrpSpPr>
        <p:grpSpPr>
          <a:xfrm>
            <a:off x="-499293" y="4106018"/>
            <a:ext cx="3275298" cy="1153214"/>
            <a:chOff x="5142175" y="4369850"/>
            <a:chExt cx="1625700" cy="572400"/>
          </a:xfrm>
        </p:grpSpPr>
        <p:sp>
          <p:nvSpPr>
            <p:cNvPr id="1125" name="Google Shape;1125;p3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1"/>
          <p:cNvGrpSpPr/>
          <p:nvPr/>
        </p:nvGrpSpPr>
        <p:grpSpPr>
          <a:xfrm rot="295930">
            <a:off x="7227626" y="2582946"/>
            <a:ext cx="2658545" cy="5477844"/>
            <a:chOff x="6239025" y="396475"/>
            <a:chExt cx="480900" cy="990825"/>
          </a:xfrm>
        </p:grpSpPr>
        <p:sp>
          <p:nvSpPr>
            <p:cNvPr id="1131" name="Google Shape;1131;p3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 hasCustomPrompt="1"/>
          </p:nvPr>
        </p:nvSpPr>
        <p:spPr>
          <a:xfrm>
            <a:off x="1152418" y="7458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7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60" name="Google Shape;60;p3"/>
          <p:cNvSpPr txBox="1">
            <a:spLocks noGrp="1"/>
          </p:cNvSpPr>
          <p:nvPr>
            <p:ph type="title" idx="2"/>
          </p:nvPr>
        </p:nvSpPr>
        <p:spPr>
          <a:xfrm>
            <a:off x="874550" y="180442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874550" y="3759275"/>
            <a:ext cx="25893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63" name="Google Shape;6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67" name="Google Shape;67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 rot="-5856778">
            <a:off x="3086798" y="596383"/>
            <a:ext cx="900826" cy="1242356"/>
            <a:chOff x="330281" y="38723"/>
            <a:chExt cx="1614914" cy="2227176"/>
          </a:xfrm>
        </p:grpSpPr>
        <p:sp>
          <p:nvSpPr>
            <p:cNvPr id="73" name="Google Shape;7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77" name="Google Shape;77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80" name="Google Shape;80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83" name="Google Shape;83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86" name="Google Shape;86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89" name="Google Shape;89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92" name="Google Shape;92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35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1273" name="Google Shape;127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35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1276" name="Google Shape;127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35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1280" name="Google Shape;1280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3" name="Google Shape;1283;p35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5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5" name="Google Shape;1285;p35"/>
          <p:cNvGrpSpPr/>
          <p:nvPr/>
        </p:nvGrpSpPr>
        <p:grpSpPr>
          <a:xfrm rot="-5118020">
            <a:off x="724374" y="2590167"/>
            <a:ext cx="900759" cy="1242486"/>
            <a:chOff x="330281" y="38723"/>
            <a:chExt cx="1614914" cy="2227176"/>
          </a:xfrm>
        </p:grpSpPr>
        <p:sp>
          <p:nvSpPr>
            <p:cNvPr id="1286" name="Google Shape;128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" name="Google Shape;1289;p35"/>
          <p:cNvGrpSpPr/>
          <p:nvPr/>
        </p:nvGrpSpPr>
        <p:grpSpPr>
          <a:xfrm rot="-2241120">
            <a:off x="6881534" y="363720"/>
            <a:ext cx="167533" cy="235734"/>
            <a:chOff x="5248950" y="2607450"/>
            <a:chExt cx="27575" cy="38800"/>
          </a:xfrm>
        </p:grpSpPr>
        <p:sp>
          <p:nvSpPr>
            <p:cNvPr id="1290" name="Google Shape;1290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35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293" name="Google Shape;129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35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1296" name="Google Shape;1296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35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1299" name="Google Shape;1299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5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302" name="Google Shape;1302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35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1305" name="Google Shape;1305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7" name="Google Shape;1307;p35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5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5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5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5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5"/>
          <p:cNvSpPr/>
          <p:nvPr/>
        </p:nvSpPr>
        <p:spPr>
          <a:xfrm>
            <a:off x="4890875" y="46159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5"/>
          <p:cNvSpPr/>
          <p:nvPr/>
        </p:nvSpPr>
        <p:spPr>
          <a:xfrm>
            <a:off x="5795300" y="42456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6"/>
          <p:cNvSpPr txBox="1">
            <a:spLocks noGrp="1"/>
          </p:cNvSpPr>
          <p:nvPr>
            <p:ph type="subTitle" idx="1"/>
          </p:nvPr>
        </p:nvSpPr>
        <p:spPr>
          <a:xfrm>
            <a:off x="2805900" y="4135185"/>
            <a:ext cx="35322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16" name="Google Shape;1316;p36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317" name="Google Shape;1317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36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320" name="Google Shape;1320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1323" name="Google Shape;1323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" name="Google Shape;1325;p36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1326" name="Google Shape;1326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" name="Google Shape;1328;p36"/>
          <p:cNvGrpSpPr/>
          <p:nvPr/>
        </p:nvGrpSpPr>
        <p:grpSpPr>
          <a:xfrm rot="7179494">
            <a:off x="8192007" y="1857762"/>
            <a:ext cx="900754" cy="1242451"/>
            <a:chOff x="330281" y="38723"/>
            <a:chExt cx="1614914" cy="2227176"/>
          </a:xfrm>
        </p:grpSpPr>
        <p:sp>
          <p:nvSpPr>
            <p:cNvPr id="1329" name="Google Shape;1329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1333" name="Google Shape;1333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6" name="Google Shape;1336;p36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7072338" y="1263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1" name="Google Shape;1341;p36"/>
          <p:cNvGrpSpPr/>
          <p:nvPr/>
        </p:nvGrpSpPr>
        <p:grpSpPr>
          <a:xfrm rot="-263120">
            <a:off x="-731781" y="2172447"/>
            <a:ext cx="1833316" cy="3777481"/>
            <a:chOff x="6239025" y="396475"/>
            <a:chExt cx="480900" cy="990825"/>
          </a:xfrm>
        </p:grpSpPr>
        <p:sp>
          <p:nvSpPr>
            <p:cNvPr id="1342" name="Google Shape;1342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36"/>
          <p:cNvSpPr/>
          <p:nvPr/>
        </p:nvSpPr>
        <p:spPr>
          <a:xfrm>
            <a:off x="8763625" y="13920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933000" y="25097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36"/>
          <p:cNvGrpSpPr/>
          <p:nvPr/>
        </p:nvGrpSpPr>
        <p:grpSpPr>
          <a:xfrm rot="288696" flipH="1">
            <a:off x="7867796" y="3276445"/>
            <a:ext cx="1517007" cy="3125969"/>
            <a:chOff x="6239025" y="396475"/>
            <a:chExt cx="480900" cy="990825"/>
          </a:xfrm>
        </p:grpSpPr>
        <p:sp>
          <p:nvSpPr>
            <p:cNvPr id="1354" name="Google Shape;1354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1_1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37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1365" name="Google Shape;136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1369" name="Google Shape;1369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2" name="Google Shape;1372;p37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7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4" name="Google Shape;1374;p37"/>
          <p:cNvGrpSpPr/>
          <p:nvPr/>
        </p:nvGrpSpPr>
        <p:grpSpPr>
          <a:xfrm rot="-5856778">
            <a:off x="4008398" y="805683"/>
            <a:ext cx="900826" cy="1242356"/>
            <a:chOff x="330281" y="38723"/>
            <a:chExt cx="1614914" cy="2227176"/>
          </a:xfrm>
        </p:grpSpPr>
        <p:sp>
          <p:nvSpPr>
            <p:cNvPr id="1375" name="Google Shape;137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37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379" name="Google Shape;1379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382" name="Google Shape;1382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" name="Google Shape;1384;p37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1385" name="Google Shape;1385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" name="Google Shape;1387;p37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1388" name="Google Shape;1388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37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391" name="Google Shape;1391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1394" name="Google Shape;1394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37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7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7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7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685100" y="1152475"/>
            <a:ext cx="77739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02" name="Google Shape;102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1583875">
            <a:off x="8630860" y="4521443"/>
            <a:ext cx="159799" cy="224852"/>
            <a:chOff x="5248950" y="2607450"/>
            <a:chExt cx="27575" cy="38800"/>
          </a:xfrm>
        </p:grpSpPr>
        <p:sp>
          <p:nvSpPr>
            <p:cNvPr id="105" name="Google Shape;105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4025085">
            <a:off x="820773" y="4733536"/>
            <a:ext cx="105656" cy="148667"/>
            <a:chOff x="5248950" y="2607450"/>
            <a:chExt cx="27575" cy="38800"/>
          </a:xfrm>
        </p:grpSpPr>
        <p:sp>
          <p:nvSpPr>
            <p:cNvPr id="108" name="Google Shape;108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-5243946">
            <a:off x="-84370" y="2241930"/>
            <a:ext cx="167534" cy="235732"/>
            <a:chOff x="5248950" y="2607450"/>
            <a:chExt cx="27575" cy="38800"/>
          </a:xfrm>
        </p:grpSpPr>
        <p:sp>
          <p:nvSpPr>
            <p:cNvPr id="111" name="Google Shape;111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14" name="Google Shape;114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3320916">
            <a:off x="8627169" y="1083195"/>
            <a:ext cx="104615" cy="147200"/>
            <a:chOff x="5248950" y="2607450"/>
            <a:chExt cx="27575" cy="38800"/>
          </a:xfrm>
        </p:grpSpPr>
        <p:sp>
          <p:nvSpPr>
            <p:cNvPr id="117" name="Google Shape;117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311700" y="43203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7769250" y="4770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8359425" y="454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8732600" y="3647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640725" y="4992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56" name="Google Shape;156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6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59" name="Google Shape;159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6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62" name="Google Shape;16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6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66" name="Google Shape;166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6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6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72" name="Google Shape;17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6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1893425" y="1364070"/>
            <a:ext cx="53571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subTitle" idx="1"/>
          </p:nvPr>
        </p:nvSpPr>
        <p:spPr>
          <a:xfrm>
            <a:off x="2275675" y="3037830"/>
            <a:ext cx="45927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7"/>
          <p:cNvGrpSpPr/>
          <p:nvPr/>
        </p:nvGrpSpPr>
        <p:grpSpPr>
          <a:xfrm rot="7179494">
            <a:off x="7403820" y="3286475"/>
            <a:ext cx="900754" cy="1242451"/>
            <a:chOff x="330281" y="38723"/>
            <a:chExt cx="1614914" cy="2227176"/>
          </a:xfrm>
        </p:grpSpPr>
        <p:sp>
          <p:nvSpPr>
            <p:cNvPr id="182" name="Google Shape;182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686105" y="410551"/>
            <a:ext cx="924215" cy="1230069"/>
            <a:chOff x="330281" y="38723"/>
            <a:chExt cx="1614914" cy="2227176"/>
          </a:xfrm>
        </p:grpSpPr>
        <p:sp>
          <p:nvSpPr>
            <p:cNvPr id="186" name="Google Shape;186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7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90" name="Google Shape;190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7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93" name="Google Shape;193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7"/>
          <p:cNvGrpSpPr/>
          <p:nvPr/>
        </p:nvGrpSpPr>
        <p:grpSpPr>
          <a:xfrm rot="4025085">
            <a:off x="540311" y="4647486"/>
            <a:ext cx="105656" cy="148667"/>
            <a:chOff x="5248950" y="2607450"/>
            <a:chExt cx="27575" cy="38800"/>
          </a:xfrm>
        </p:grpSpPr>
        <p:sp>
          <p:nvSpPr>
            <p:cNvPr id="196" name="Google Shape;196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7"/>
          <p:cNvGrpSpPr/>
          <p:nvPr/>
        </p:nvGrpSpPr>
        <p:grpSpPr>
          <a:xfrm rot="-5243946">
            <a:off x="462830" y="508230"/>
            <a:ext cx="167534" cy="235732"/>
            <a:chOff x="5248950" y="2607450"/>
            <a:chExt cx="27575" cy="38800"/>
          </a:xfrm>
        </p:grpSpPr>
        <p:sp>
          <p:nvSpPr>
            <p:cNvPr id="199" name="Google Shape;199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7"/>
          <p:cNvGrpSpPr/>
          <p:nvPr/>
        </p:nvGrpSpPr>
        <p:grpSpPr>
          <a:xfrm rot="-2700000">
            <a:off x="1930139" y="287898"/>
            <a:ext cx="104613" cy="147198"/>
            <a:chOff x="5248950" y="2607450"/>
            <a:chExt cx="27575" cy="38800"/>
          </a:xfrm>
        </p:grpSpPr>
        <p:sp>
          <p:nvSpPr>
            <p:cNvPr id="202" name="Google Shape;202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7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205" name="Google Shape;205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7"/>
          <p:cNvSpPr/>
          <p:nvPr/>
        </p:nvSpPr>
        <p:spPr>
          <a:xfrm>
            <a:off x="281200" y="3793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6273600" y="6369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5579650" y="48244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8457850" y="14389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4178625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1593675" y="1514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4566175" y="1150700"/>
            <a:ext cx="3563700" cy="17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4566175" y="2943325"/>
            <a:ext cx="35637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18" name="Google Shape;218;p9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219" name="Google Shape;219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222" name="Google Shape;222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9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225" name="Google Shape;225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9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2880250" y="4691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489750" y="130781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9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233" name="Google Shape;233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9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237" name="Google Shape;237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243850" y="-687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8738175" y="28994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1388100" y="1179600"/>
            <a:ext cx="63678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4" name="Google Shape;244;p10"/>
          <p:cNvGrpSpPr/>
          <p:nvPr/>
        </p:nvGrpSpPr>
        <p:grpSpPr>
          <a:xfrm rot="-2241120">
            <a:off x="8084872" y="360695"/>
            <a:ext cx="167533" cy="235734"/>
            <a:chOff x="5248950" y="2607450"/>
            <a:chExt cx="27575" cy="38800"/>
          </a:xfrm>
        </p:grpSpPr>
        <p:sp>
          <p:nvSpPr>
            <p:cNvPr id="245" name="Google Shape;245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10"/>
          <p:cNvGrpSpPr/>
          <p:nvPr/>
        </p:nvGrpSpPr>
        <p:grpSpPr>
          <a:xfrm rot="-8254088">
            <a:off x="2940009" y="551146"/>
            <a:ext cx="104613" cy="147198"/>
            <a:chOff x="5248950" y="2607450"/>
            <a:chExt cx="27575" cy="38800"/>
          </a:xfrm>
        </p:grpSpPr>
        <p:sp>
          <p:nvSpPr>
            <p:cNvPr id="248" name="Google Shape;248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10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251" name="Google Shape;251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10"/>
          <p:cNvSpPr/>
          <p:nvPr/>
        </p:nvSpPr>
        <p:spPr>
          <a:xfrm>
            <a:off x="1888975" y="29356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5372188" y="40187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8653825" y="29356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472650" y="44552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10"/>
          <p:cNvGrpSpPr/>
          <p:nvPr/>
        </p:nvGrpSpPr>
        <p:grpSpPr>
          <a:xfrm rot="3488692">
            <a:off x="931412" y="220712"/>
            <a:ext cx="900823" cy="1242470"/>
            <a:chOff x="330281" y="38723"/>
            <a:chExt cx="1614914" cy="2227176"/>
          </a:xfrm>
        </p:grpSpPr>
        <p:sp>
          <p:nvSpPr>
            <p:cNvPr id="259" name="Google Shape;259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10"/>
          <p:cNvGrpSpPr/>
          <p:nvPr/>
        </p:nvGrpSpPr>
        <p:grpSpPr>
          <a:xfrm rot="3488692">
            <a:off x="7980937" y="802987"/>
            <a:ext cx="900823" cy="1242470"/>
            <a:chOff x="330281" y="38723"/>
            <a:chExt cx="1614914" cy="2227176"/>
          </a:xfrm>
        </p:grpSpPr>
        <p:sp>
          <p:nvSpPr>
            <p:cNvPr id="263" name="Google Shape;263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0"/>
          <p:cNvGrpSpPr/>
          <p:nvPr/>
        </p:nvGrpSpPr>
        <p:grpSpPr>
          <a:xfrm>
            <a:off x="6017620" y="4266068"/>
            <a:ext cx="3275298" cy="1153214"/>
            <a:chOff x="5142175" y="4369850"/>
            <a:chExt cx="1625700" cy="572400"/>
          </a:xfrm>
        </p:grpSpPr>
        <p:sp>
          <p:nvSpPr>
            <p:cNvPr id="267" name="Google Shape;267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0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273" name="Google Shape;273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0"/>
          <p:cNvGrpSpPr/>
          <p:nvPr/>
        </p:nvGrpSpPr>
        <p:grpSpPr>
          <a:xfrm>
            <a:off x="6708435" y="2571751"/>
            <a:ext cx="1796017" cy="3700632"/>
            <a:chOff x="6239025" y="396475"/>
            <a:chExt cx="480900" cy="990825"/>
          </a:xfrm>
        </p:grpSpPr>
        <p:sp>
          <p:nvSpPr>
            <p:cNvPr id="279" name="Google Shape;27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0"/>
          <p:cNvGrpSpPr/>
          <p:nvPr/>
        </p:nvGrpSpPr>
        <p:grpSpPr>
          <a:xfrm>
            <a:off x="236810" y="2756101"/>
            <a:ext cx="1796017" cy="3700632"/>
            <a:chOff x="6239025" y="396475"/>
            <a:chExt cx="480900" cy="990825"/>
          </a:xfrm>
        </p:grpSpPr>
        <p:sp>
          <p:nvSpPr>
            <p:cNvPr id="289" name="Google Shape;28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10"/>
          <p:cNvSpPr/>
          <p:nvPr/>
        </p:nvSpPr>
        <p:spPr>
          <a:xfrm>
            <a:off x="3480100" y="-8456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236800" y="25717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10"/>
          <p:cNvGrpSpPr/>
          <p:nvPr/>
        </p:nvGrpSpPr>
        <p:grpSpPr>
          <a:xfrm rot="-1447079">
            <a:off x="3339603" y="4034867"/>
            <a:ext cx="104613" cy="147198"/>
            <a:chOff x="5248950" y="2607450"/>
            <a:chExt cx="27575" cy="38800"/>
          </a:xfrm>
        </p:grpSpPr>
        <p:sp>
          <p:nvSpPr>
            <p:cNvPr id="301" name="Google Shape;301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87625"/>
            <a:ext cx="8520600" cy="14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2549400" y="2879275"/>
            <a:ext cx="40452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5556995" y="4266068"/>
            <a:ext cx="3275298" cy="1153214"/>
            <a:chOff x="5142175" y="4369850"/>
            <a:chExt cx="1625700" cy="572400"/>
          </a:xfrm>
        </p:grpSpPr>
        <p:sp>
          <p:nvSpPr>
            <p:cNvPr id="307" name="Google Shape;307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313" name="Google Shape;313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319" name="Google Shape;319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322" name="Google Shape;322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1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325" name="Google Shape;325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1"/>
          <p:cNvSpPr/>
          <p:nvPr/>
        </p:nvSpPr>
        <p:spPr>
          <a:xfrm>
            <a:off x="7460425" y="3991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11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332" name="Google Shape;332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1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336" name="Google Shape;336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1"/>
          <p:cNvGrpSpPr/>
          <p:nvPr/>
        </p:nvGrpSpPr>
        <p:grpSpPr>
          <a:xfrm>
            <a:off x="7851960" y="2600326"/>
            <a:ext cx="1796017" cy="3700632"/>
            <a:chOff x="6239025" y="396475"/>
            <a:chExt cx="480900" cy="990825"/>
          </a:xfrm>
        </p:grpSpPr>
        <p:sp>
          <p:nvSpPr>
            <p:cNvPr id="340" name="Google Shape;34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1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350" name="Google Shape;35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212" y="293204"/>
            <a:ext cx="1245382" cy="124538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3" r:id="rId12"/>
    <p:sldLayoutId id="2147483666" r:id="rId13"/>
    <p:sldLayoutId id="2147483668" r:id="rId14"/>
    <p:sldLayoutId id="2147483669" r:id="rId15"/>
    <p:sldLayoutId id="2147483671" r:id="rId16"/>
    <p:sldLayoutId id="2147483673" r:id="rId17"/>
    <p:sldLayoutId id="2147483674" r:id="rId18"/>
    <p:sldLayoutId id="2147483677" r:id="rId19"/>
    <p:sldLayoutId id="2147483681" r:id="rId20"/>
    <p:sldLayoutId id="2147483682" r:id="rId21"/>
    <p:sldLayoutId id="214748368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0" r="22209"/>
          <a:stretch/>
        </p:blipFill>
        <p:spPr>
          <a:xfrm>
            <a:off x="-74428" y="0"/>
            <a:ext cx="9218428" cy="5231219"/>
          </a:xfrm>
          <a:prstGeom prst="rect">
            <a:avLst/>
          </a:prstGeom>
        </p:spPr>
      </p:pic>
      <p:sp>
        <p:nvSpPr>
          <p:cNvPr id="11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604087" y="280904"/>
            <a:ext cx="7902240" cy="4206875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7" t="48132" r="38237" b="8378"/>
          <a:stretch/>
        </p:blipFill>
        <p:spPr>
          <a:xfrm flipH="1">
            <a:off x="-144769" y="2494609"/>
            <a:ext cx="1955263" cy="2760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0752" y="777387"/>
            <a:ext cx="6748067" cy="919401"/>
          </a:xfrm>
          <a:prstGeom prst="round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/>
                <a:sym typeface="Arial"/>
              </a:rPr>
              <a:t>ỦY BAN NHÂN DÂN QUẬN PHÚ NHUẬN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/>
                <a:sym typeface="Arial"/>
              </a:rPr>
              <a:t>TRƯỜNG TIỂU HỌC NGUYỄN ĐÌNH CHÍNH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/>
              <a:cs typeface="Arial"/>
              <a:sym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55142" y="1993435"/>
            <a:ext cx="7359285" cy="781812"/>
          </a:xfrm>
          <a:custGeom>
            <a:avLst/>
            <a:gdLst/>
            <a:ahLst/>
            <a:cxnLst/>
            <a:rect l="l" t="t" r="r" b="b"/>
            <a:pathLst>
              <a:path w="7972653" h="781812">
                <a:moveTo>
                  <a:pt x="4388968" y="684428"/>
                </a:moveTo>
                <a:cubicBezTo>
                  <a:pt x="4399026" y="684428"/>
                  <a:pt x="4407827" y="685800"/>
                  <a:pt x="4415371" y="688543"/>
                </a:cubicBezTo>
                <a:cubicBezTo>
                  <a:pt x="4422915" y="691286"/>
                  <a:pt x="4428744" y="694601"/>
                  <a:pt x="4432859" y="698487"/>
                </a:cubicBezTo>
                <a:cubicBezTo>
                  <a:pt x="4436974" y="702373"/>
                  <a:pt x="4440174" y="707060"/>
                  <a:pt x="4442460" y="712546"/>
                </a:cubicBezTo>
                <a:cubicBezTo>
                  <a:pt x="4444746" y="718033"/>
                  <a:pt x="4446232" y="722605"/>
                  <a:pt x="4446918" y="726262"/>
                </a:cubicBezTo>
                <a:cubicBezTo>
                  <a:pt x="4447604" y="729920"/>
                  <a:pt x="4447947" y="733349"/>
                  <a:pt x="4447947" y="736549"/>
                </a:cubicBezTo>
                <a:cubicBezTo>
                  <a:pt x="4447947" y="745693"/>
                  <a:pt x="4442917" y="755523"/>
                  <a:pt x="4432859" y="766039"/>
                </a:cubicBezTo>
                <a:cubicBezTo>
                  <a:pt x="4422801" y="776554"/>
                  <a:pt x="4409085" y="781812"/>
                  <a:pt x="4391711" y="781812"/>
                </a:cubicBezTo>
                <a:cubicBezTo>
                  <a:pt x="4372966" y="781812"/>
                  <a:pt x="4359021" y="777240"/>
                  <a:pt x="4349877" y="768096"/>
                </a:cubicBezTo>
                <a:cubicBezTo>
                  <a:pt x="4340733" y="758952"/>
                  <a:pt x="4336161" y="746836"/>
                  <a:pt x="4336161" y="731749"/>
                </a:cubicBezTo>
                <a:cubicBezTo>
                  <a:pt x="4336161" y="730377"/>
                  <a:pt x="4336276" y="728662"/>
                  <a:pt x="4336504" y="726605"/>
                </a:cubicBezTo>
                <a:cubicBezTo>
                  <a:pt x="4336733" y="724548"/>
                  <a:pt x="4337762" y="720776"/>
                  <a:pt x="4339590" y="715289"/>
                </a:cubicBezTo>
                <a:cubicBezTo>
                  <a:pt x="4341419" y="709803"/>
                  <a:pt x="4343934" y="705002"/>
                  <a:pt x="4347134" y="700888"/>
                </a:cubicBezTo>
                <a:cubicBezTo>
                  <a:pt x="4350334" y="696773"/>
                  <a:pt x="4355592" y="693001"/>
                  <a:pt x="4362907" y="689572"/>
                </a:cubicBezTo>
                <a:cubicBezTo>
                  <a:pt x="4370223" y="686143"/>
                  <a:pt x="4378910" y="684428"/>
                  <a:pt x="4388968" y="684428"/>
                </a:cubicBezTo>
                <a:close/>
                <a:moveTo>
                  <a:pt x="205740" y="443027"/>
                </a:moveTo>
                <a:cubicBezTo>
                  <a:pt x="194768" y="443027"/>
                  <a:pt x="184709" y="444856"/>
                  <a:pt x="175565" y="448513"/>
                </a:cubicBezTo>
                <a:cubicBezTo>
                  <a:pt x="173737" y="465887"/>
                  <a:pt x="172822" y="484632"/>
                  <a:pt x="172822" y="504749"/>
                </a:cubicBezTo>
                <a:cubicBezTo>
                  <a:pt x="172822" y="522122"/>
                  <a:pt x="173737" y="536524"/>
                  <a:pt x="175565" y="547954"/>
                </a:cubicBezTo>
                <a:cubicBezTo>
                  <a:pt x="181966" y="549326"/>
                  <a:pt x="189281" y="550012"/>
                  <a:pt x="197511" y="550012"/>
                </a:cubicBezTo>
                <a:cubicBezTo>
                  <a:pt x="237744" y="550012"/>
                  <a:pt x="257861" y="532409"/>
                  <a:pt x="257861" y="497205"/>
                </a:cubicBezTo>
                <a:cubicBezTo>
                  <a:pt x="257861" y="477545"/>
                  <a:pt x="252832" y="463601"/>
                  <a:pt x="242773" y="455371"/>
                </a:cubicBezTo>
                <a:cubicBezTo>
                  <a:pt x="232715" y="447142"/>
                  <a:pt x="220371" y="443027"/>
                  <a:pt x="205740" y="443027"/>
                </a:cubicBezTo>
                <a:close/>
                <a:moveTo>
                  <a:pt x="2176806" y="297637"/>
                </a:moveTo>
                <a:cubicBezTo>
                  <a:pt x="2143430" y="297637"/>
                  <a:pt x="2126743" y="325069"/>
                  <a:pt x="2126743" y="379933"/>
                </a:cubicBezTo>
                <a:cubicBezTo>
                  <a:pt x="2126743" y="401422"/>
                  <a:pt x="2128114" y="413995"/>
                  <a:pt x="2130857" y="417652"/>
                </a:cubicBezTo>
                <a:lnTo>
                  <a:pt x="2230298" y="414223"/>
                </a:lnTo>
                <a:cubicBezTo>
                  <a:pt x="2231212" y="405994"/>
                  <a:pt x="2231670" y="395707"/>
                  <a:pt x="2231670" y="383362"/>
                </a:cubicBezTo>
                <a:cubicBezTo>
                  <a:pt x="2231670" y="326212"/>
                  <a:pt x="2213382" y="297637"/>
                  <a:pt x="2176806" y="297637"/>
                </a:cubicBezTo>
                <a:close/>
                <a:moveTo>
                  <a:pt x="652806" y="297637"/>
                </a:moveTo>
                <a:cubicBezTo>
                  <a:pt x="619430" y="297637"/>
                  <a:pt x="602742" y="325069"/>
                  <a:pt x="602742" y="379933"/>
                </a:cubicBezTo>
                <a:cubicBezTo>
                  <a:pt x="602742" y="401422"/>
                  <a:pt x="604114" y="413995"/>
                  <a:pt x="606857" y="417652"/>
                </a:cubicBezTo>
                <a:lnTo>
                  <a:pt x="706298" y="414223"/>
                </a:lnTo>
                <a:cubicBezTo>
                  <a:pt x="707213" y="405994"/>
                  <a:pt x="707670" y="395707"/>
                  <a:pt x="707670" y="383362"/>
                </a:cubicBezTo>
                <a:cubicBezTo>
                  <a:pt x="707670" y="326212"/>
                  <a:pt x="689382" y="297637"/>
                  <a:pt x="652806" y="297637"/>
                </a:cubicBezTo>
                <a:close/>
                <a:moveTo>
                  <a:pt x="203683" y="282550"/>
                </a:moveTo>
                <a:cubicBezTo>
                  <a:pt x="194996" y="282550"/>
                  <a:pt x="187452" y="284150"/>
                  <a:pt x="181052" y="287350"/>
                </a:cubicBezTo>
                <a:cubicBezTo>
                  <a:pt x="178308" y="311582"/>
                  <a:pt x="176937" y="340614"/>
                  <a:pt x="176937" y="374447"/>
                </a:cubicBezTo>
                <a:cubicBezTo>
                  <a:pt x="180137" y="375361"/>
                  <a:pt x="184252" y="375818"/>
                  <a:pt x="189281" y="375818"/>
                </a:cubicBezTo>
                <a:cubicBezTo>
                  <a:pt x="228600" y="375818"/>
                  <a:pt x="248260" y="360959"/>
                  <a:pt x="248260" y="331241"/>
                </a:cubicBezTo>
                <a:cubicBezTo>
                  <a:pt x="248260" y="314325"/>
                  <a:pt x="243802" y="301981"/>
                  <a:pt x="234887" y="294208"/>
                </a:cubicBezTo>
                <a:cubicBezTo>
                  <a:pt x="225971" y="286436"/>
                  <a:pt x="215570" y="282550"/>
                  <a:pt x="203683" y="282550"/>
                </a:cubicBezTo>
                <a:close/>
                <a:moveTo>
                  <a:pt x="3710178" y="277063"/>
                </a:moveTo>
                <a:cubicBezTo>
                  <a:pt x="3706063" y="277063"/>
                  <a:pt x="3695777" y="277978"/>
                  <a:pt x="3679317" y="279806"/>
                </a:cubicBezTo>
                <a:lnTo>
                  <a:pt x="3679317" y="356616"/>
                </a:lnTo>
                <a:cubicBezTo>
                  <a:pt x="3689375" y="357073"/>
                  <a:pt x="3701492" y="358216"/>
                  <a:pt x="3715665" y="360045"/>
                </a:cubicBezTo>
                <a:cubicBezTo>
                  <a:pt x="3722523" y="371475"/>
                  <a:pt x="3725952" y="384962"/>
                  <a:pt x="3725952" y="400507"/>
                </a:cubicBezTo>
                <a:cubicBezTo>
                  <a:pt x="3725952" y="424739"/>
                  <a:pt x="3717037" y="439369"/>
                  <a:pt x="3699205" y="444398"/>
                </a:cubicBezTo>
                <a:lnTo>
                  <a:pt x="3679317" y="444398"/>
                </a:lnTo>
                <a:lnTo>
                  <a:pt x="3679317" y="521894"/>
                </a:lnTo>
                <a:lnTo>
                  <a:pt x="3689604" y="521894"/>
                </a:lnTo>
                <a:cubicBezTo>
                  <a:pt x="3696919" y="521894"/>
                  <a:pt x="3704463" y="521322"/>
                  <a:pt x="3712236" y="520179"/>
                </a:cubicBezTo>
                <a:cubicBezTo>
                  <a:pt x="3720008" y="519036"/>
                  <a:pt x="3729609" y="516064"/>
                  <a:pt x="3741039" y="511264"/>
                </a:cubicBezTo>
                <a:cubicBezTo>
                  <a:pt x="3752469" y="506463"/>
                  <a:pt x="3762528" y="499948"/>
                  <a:pt x="3771214" y="491719"/>
                </a:cubicBezTo>
                <a:cubicBezTo>
                  <a:pt x="3779901" y="483489"/>
                  <a:pt x="3787331" y="471373"/>
                  <a:pt x="3793503" y="455371"/>
                </a:cubicBezTo>
                <a:cubicBezTo>
                  <a:pt x="3799675" y="439369"/>
                  <a:pt x="3802762" y="420624"/>
                  <a:pt x="3802762" y="399136"/>
                </a:cubicBezTo>
                <a:lnTo>
                  <a:pt x="3802762" y="396392"/>
                </a:lnTo>
                <a:cubicBezTo>
                  <a:pt x="3802304" y="372161"/>
                  <a:pt x="3798990" y="351587"/>
                  <a:pt x="3792817" y="334670"/>
                </a:cubicBezTo>
                <a:cubicBezTo>
                  <a:pt x="3786645" y="317754"/>
                  <a:pt x="3778644" y="305410"/>
                  <a:pt x="3768814" y="297637"/>
                </a:cubicBezTo>
                <a:cubicBezTo>
                  <a:pt x="3758984" y="289865"/>
                  <a:pt x="3749383" y="284493"/>
                  <a:pt x="3740010" y="281521"/>
                </a:cubicBezTo>
                <a:cubicBezTo>
                  <a:pt x="3730638" y="278549"/>
                  <a:pt x="3720694" y="277063"/>
                  <a:pt x="3710178" y="277063"/>
                </a:cubicBezTo>
                <a:close/>
                <a:moveTo>
                  <a:pt x="7247457" y="275006"/>
                </a:moveTo>
                <a:cubicBezTo>
                  <a:pt x="7241971" y="275006"/>
                  <a:pt x="7236142" y="275349"/>
                  <a:pt x="7229969" y="276034"/>
                </a:cubicBezTo>
                <a:cubicBezTo>
                  <a:pt x="7223798" y="276720"/>
                  <a:pt x="7218883" y="277520"/>
                  <a:pt x="7215225" y="278435"/>
                </a:cubicBezTo>
                <a:lnTo>
                  <a:pt x="7210425" y="279806"/>
                </a:lnTo>
                <a:lnTo>
                  <a:pt x="7210425" y="382676"/>
                </a:lnTo>
                <a:cubicBezTo>
                  <a:pt x="7217283" y="384048"/>
                  <a:pt x="7224598" y="384734"/>
                  <a:pt x="7232370" y="384734"/>
                </a:cubicBezTo>
                <a:cubicBezTo>
                  <a:pt x="7276719" y="384734"/>
                  <a:pt x="7298893" y="365074"/>
                  <a:pt x="7298893" y="325755"/>
                </a:cubicBezTo>
                <a:cubicBezTo>
                  <a:pt x="7298893" y="291922"/>
                  <a:pt x="7281748" y="275006"/>
                  <a:pt x="7247457" y="275006"/>
                </a:cubicBezTo>
                <a:close/>
                <a:moveTo>
                  <a:pt x="6791096" y="274320"/>
                </a:moveTo>
                <a:cubicBezTo>
                  <a:pt x="6747205" y="274320"/>
                  <a:pt x="6725259" y="317525"/>
                  <a:pt x="6725259" y="403936"/>
                </a:cubicBezTo>
                <a:cubicBezTo>
                  <a:pt x="6725259" y="413995"/>
                  <a:pt x="6725831" y="424396"/>
                  <a:pt x="6726973" y="435140"/>
                </a:cubicBezTo>
                <a:cubicBezTo>
                  <a:pt x="6728117" y="445884"/>
                  <a:pt x="6730403" y="459143"/>
                  <a:pt x="6733832" y="474916"/>
                </a:cubicBezTo>
                <a:cubicBezTo>
                  <a:pt x="6737261" y="490690"/>
                  <a:pt x="6743433" y="503491"/>
                  <a:pt x="6752348" y="513321"/>
                </a:cubicBezTo>
                <a:cubicBezTo>
                  <a:pt x="6761264" y="523151"/>
                  <a:pt x="6772351" y="528066"/>
                  <a:pt x="6785609" y="528066"/>
                </a:cubicBezTo>
                <a:cubicBezTo>
                  <a:pt x="6803898" y="528066"/>
                  <a:pt x="6818643" y="519151"/>
                  <a:pt x="6829843" y="501320"/>
                </a:cubicBezTo>
                <a:cubicBezTo>
                  <a:pt x="6841045" y="483489"/>
                  <a:pt x="6848132" y="464972"/>
                  <a:pt x="6851104" y="445770"/>
                </a:cubicBezTo>
                <a:cubicBezTo>
                  <a:pt x="6854075" y="426568"/>
                  <a:pt x="6855561" y="406908"/>
                  <a:pt x="6855561" y="386791"/>
                </a:cubicBezTo>
                <a:cubicBezTo>
                  <a:pt x="6855561" y="358445"/>
                  <a:pt x="6850189" y="332613"/>
                  <a:pt x="6839445" y="309296"/>
                </a:cubicBezTo>
                <a:cubicBezTo>
                  <a:pt x="6828701" y="285979"/>
                  <a:pt x="6812584" y="274320"/>
                  <a:pt x="6791096" y="274320"/>
                </a:cubicBezTo>
                <a:close/>
                <a:moveTo>
                  <a:pt x="192024" y="160477"/>
                </a:moveTo>
                <a:cubicBezTo>
                  <a:pt x="209855" y="160477"/>
                  <a:pt x="226657" y="161163"/>
                  <a:pt x="242431" y="162535"/>
                </a:cubicBezTo>
                <a:cubicBezTo>
                  <a:pt x="258204" y="163906"/>
                  <a:pt x="275921" y="167221"/>
                  <a:pt x="295580" y="172479"/>
                </a:cubicBezTo>
                <a:cubicBezTo>
                  <a:pt x="315240" y="177736"/>
                  <a:pt x="332042" y="184594"/>
                  <a:pt x="345987" y="193053"/>
                </a:cubicBezTo>
                <a:cubicBezTo>
                  <a:pt x="359931" y="201511"/>
                  <a:pt x="371704" y="213741"/>
                  <a:pt x="381305" y="229743"/>
                </a:cubicBezTo>
                <a:cubicBezTo>
                  <a:pt x="390906" y="245745"/>
                  <a:pt x="395707" y="264262"/>
                  <a:pt x="395707" y="285293"/>
                </a:cubicBezTo>
                <a:cubicBezTo>
                  <a:pt x="395707" y="303581"/>
                  <a:pt x="393878" y="319697"/>
                  <a:pt x="390221" y="333642"/>
                </a:cubicBezTo>
                <a:cubicBezTo>
                  <a:pt x="386563" y="347586"/>
                  <a:pt x="382334" y="357988"/>
                  <a:pt x="377533" y="364846"/>
                </a:cubicBezTo>
                <a:cubicBezTo>
                  <a:pt x="372733" y="371704"/>
                  <a:pt x="367018" y="377304"/>
                  <a:pt x="360388" y="381648"/>
                </a:cubicBezTo>
                <a:cubicBezTo>
                  <a:pt x="353759" y="385991"/>
                  <a:pt x="348501" y="388620"/>
                  <a:pt x="344615" y="389534"/>
                </a:cubicBezTo>
                <a:cubicBezTo>
                  <a:pt x="340729" y="390449"/>
                  <a:pt x="336728" y="390906"/>
                  <a:pt x="332613" y="390906"/>
                </a:cubicBezTo>
                <a:cubicBezTo>
                  <a:pt x="337185" y="390906"/>
                  <a:pt x="342100" y="391477"/>
                  <a:pt x="347358" y="392620"/>
                </a:cubicBezTo>
                <a:cubicBezTo>
                  <a:pt x="352616" y="393763"/>
                  <a:pt x="359474" y="396507"/>
                  <a:pt x="367932" y="400850"/>
                </a:cubicBezTo>
                <a:cubicBezTo>
                  <a:pt x="376390" y="405193"/>
                  <a:pt x="383820" y="410794"/>
                  <a:pt x="390221" y="417652"/>
                </a:cubicBezTo>
                <a:cubicBezTo>
                  <a:pt x="396621" y="424510"/>
                  <a:pt x="402222" y="434569"/>
                  <a:pt x="407023" y="447827"/>
                </a:cubicBezTo>
                <a:cubicBezTo>
                  <a:pt x="411823" y="461086"/>
                  <a:pt x="414224" y="476631"/>
                  <a:pt x="414224" y="494462"/>
                </a:cubicBezTo>
                <a:cubicBezTo>
                  <a:pt x="414224" y="544297"/>
                  <a:pt x="393307" y="582016"/>
                  <a:pt x="351473" y="607619"/>
                </a:cubicBezTo>
                <a:cubicBezTo>
                  <a:pt x="309639" y="633222"/>
                  <a:pt x="256947" y="646024"/>
                  <a:pt x="193396" y="646024"/>
                </a:cubicBezTo>
                <a:cubicBezTo>
                  <a:pt x="158649" y="646024"/>
                  <a:pt x="125388" y="644423"/>
                  <a:pt x="93612" y="641223"/>
                </a:cubicBezTo>
                <a:cubicBezTo>
                  <a:pt x="61837" y="638023"/>
                  <a:pt x="38634" y="634594"/>
                  <a:pt x="24003" y="630936"/>
                </a:cubicBezTo>
                <a:lnTo>
                  <a:pt x="2058" y="626135"/>
                </a:lnTo>
                <a:cubicBezTo>
                  <a:pt x="686" y="595960"/>
                  <a:pt x="0" y="557098"/>
                  <a:pt x="0" y="509549"/>
                </a:cubicBezTo>
                <a:cubicBezTo>
                  <a:pt x="0" y="391135"/>
                  <a:pt x="4344" y="281407"/>
                  <a:pt x="13031" y="180365"/>
                </a:cubicBezTo>
                <a:cubicBezTo>
                  <a:pt x="13488" y="178537"/>
                  <a:pt x="23203" y="176136"/>
                  <a:pt x="42177" y="173164"/>
                </a:cubicBezTo>
                <a:cubicBezTo>
                  <a:pt x="61151" y="170193"/>
                  <a:pt x="85154" y="167335"/>
                  <a:pt x="114186" y="164592"/>
                </a:cubicBezTo>
                <a:cubicBezTo>
                  <a:pt x="143218" y="161849"/>
                  <a:pt x="169164" y="160477"/>
                  <a:pt x="192024" y="160477"/>
                </a:cubicBezTo>
                <a:close/>
                <a:moveTo>
                  <a:pt x="6321400" y="157734"/>
                </a:moveTo>
                <a:cubicBezTo>
                  <a:pt x="6385407" y="157734"/>
                  <a:pt x="6417411" y="190652"/>
                  <a:pt x="6417411" y="256489"/>
                </a:cubicBezTo>
                <a:lnTo>
                  <a:pt x="6417411" y="513664"/>
                </a:lnTo>
                <a:lnTo>
                  <a:pt x="6420841" y="513664"/>
                </a:lnTo>
                <a:cubicBezTo>
                  <a:pt x="6466103" y="513664"/>
                  <a:pt x="6499249" y="508406"/>
                  <a:pt x="6520281" y="497891"/>
                </a:cubicBezTo>
                <a:cubicBezTo>
                  <a:pt x="6521195" y="498348"/>
                  <a:pt x="6522453" y="498919"/>
                  <a:pt x="6524053" y="499605"/>
                </a:cubicBezTo>
                <a:cubicBezTo>
                  <a:pt x="6525653" y="500291"/>
                  <a:pt x="6528626" y="502234"/>
                  <a:pt x="6532969" y="505435"/>
                </a:cubicBezTo>
                <a:cubicBezTo>
                  <a:pt x="6537312" y="508635"/>
                  <a:pt x="6541084" y="512293"/>
                  <a:pt x="6544284" y="516407"/>
                </a:cubicBezTo>
                <a:cubicBezTo>
                  <a:pt x="6547485" y="520522"/>
                  <a:pt x="6550342" y="526123"/>
                  <a:pt x="6552857" y="533209"/>
                </a:cubicBezTo>
                <a:cubicBezTo>
                  <a:pt x="6555372" y="540296"/>
                  <a:pt x="6556629" y="548183"/>
                  <a:pt x="6556629" y="556870"/>
                </a:cubicBezTo>
                <a:cubicBezTo>
                  <a:pt x="6556629" y="576072"/>
                  <a:pt x="6551371" y="591731"/>
                  <a:pt x="6540855" y="603847"/>
                </a:cubicBezTo>
                <a:cubicBezTo>
                  <a:pt x="6530341" y="615963"/>
                  <a:pt x="6515252" y="624649"/>
                  <a:pt x="6495593" y="629907"/>
                </a:cubicBezTo>
                <a:cubicBezTo>
                  <a:pt x="6475933" y="635165"/>
                  <a:pt x="6457645" y="638594"/>
                  <a:pt x="6440729" y="640194"/>
                </a:cubicBezTo>
                <a:cubicBezTo>
                  <a:pt x="6423812" y="641794"/>
                  <a:pt x="6403238" y="642595"/>
                  <a:pt x="6379007" y="642595"/>
                </a:cubicBezTo>
                <a:cubicBezTo>
                  <a:pt x="6280709" y="642595"/>
                  <a:pt x="6230645" y="614477"/>
                  <a:pt x="6228816" y="558241"/>
                </a:cubicBezTo>
                <a:cubicBezTo>
                  <a:pt x="6227903" y="513436"/>
                  <a:pt x="6227445" y="464744"/>
                  <a:pt x="6227445" y="412166"/>
                </a:cubicBezTo>
                <a:lnTo>
                  <a:pt x="6228816" y="167335"/>
                </a:lnTo>
                <a:cubicBezTo>
                  <a:pt x="6255791" y="160934"/>
                  <a:pt x="6286652" y="157734"/>
                  <a:pt x="6321400" y="157734"/>
                </a:cubicBezTo>
                <a:close/>
                <a:moveTo>
                  <a:pt x="4100703" y="156362"/>
                </a:moveTo>
                <a:cubicBezTo>
                  <a:pt x="4130879" y="156362"/>
                  <a:pt x="4154538" y="163449"/>
                  <a:pt x="4171684" y="177622"/>
                </a:cubicBezTo>
                <a:cubicBezTo>
                  <a:pt x="4188829" y="191795"/>
                  <a:pt x="4197401" y="212369"/>
                  <a:pt x="4197401" y="239344"/>
                </a:cubicBezTo>
                <a:lnTo>
                  <a:pt x="4197401" y="259918"/>
                </a:lnTo>
                <a:lnTo>
                  <a:pt x="4194658" y="611734"/>
                </a:lnTo>
                <a:cubicBezTo>
                  <a:pt x="4194201" y="612648"/>
                  <a:pt x="4193401" y="613677"/>
                  <a:pt x="4192258" y="614820"/>
                </a:cubicBezTo>
                <a:cubicBezTo>
                  <a:pt x="4191115" y="615963"/>
                  <a:pt x="4187914" y="618249"/>
                  <a:pt x="4182656" y="621678"/>
                </a:cubicBezTo>
                <a:cubicBezTo>
                  <a:pt x="4177399" y="625107"/>
                  <a:pt x="4171226" y="628078"/>
                  <a:pt x="4164140" y="630593"/>
                </a:cubicBezTo>
                <a:cubicBezTo>
                  <a:pt x="4157053" y="633108"/>
                  <a:pt x="4146995" y="635394"/>
                  <a:pt x="4133964" y="637451"/>
                </a:cubicBezTo>
                <a:cubicBezTo>
                  <a:pt x="4120934" y="639508"/>
                  <a:pt x="4106418" y="640537"/>
                  <a:pt x="4090416" y="640537"/>
                </a:cubicBezTo>
                <a:cubicBezTo>
                  <a:pt x="4069842" y="640537"/>
                  <a:pt x="4052583" y="637108"/>
                  <a:pt x="4038638" y="630250"/>
                </a:cubicBezTo>
                <a:cubicBezTo>
                  <a:pt x="4024694" y="623392"/>
                  <a:pt x="4014521" y="613562"/>
                  <a:pt x="4008120" y="600761"/>
                </a:cubicBezTo>
                <a:cubicBezTo>
                  <a:pt x="4001719" y="587959"/>
                  <a:pt x="3997262" y="574815"/>
                  <a:pt x="3994747" y="561327"/>
                </a:cubicBezTo>
                <a:cubicBezTo>
                  <a:pt x="3992233" y="547840"/>
                  <a:pt x="3990975" y="532181"/>
                  <a:pt x="3990975" y="514350"/>
                </a:cubicBezTo>
                <a:cubicBezTo>
                  <a:pt x="3990975" y="472288"/>
                  <a:pt x="3992576" y="407137"/>
                  <a:pt x="3995776" y="318897"/>
                </a:cubicBezTo>
                <a:cubicBezTo>
                  <a:pt x="3998976" y="230657"/>
                  <a:pt x="4001719" y="178994"/>
                  <a:pt x="4004005" y="163906"/>
                </a:cubicBezTo>
                <a:cubicBezTo>
                  <a:pt x="4020465" y="158877"/>
                  <a:pt x="4052697" y="156362"/>
                  <a:pt x="4100703" y="156362"/>
                </a:cubicBezTo>
                <a:close/>
                <a:moveTo>
                  <a:pt x="1843278" y="156362"/>
                </a:moveTo>
                <a:cubicBezTo>
                  <a:pt x="1873454" y="156362"/>
                  <a:pt x="1897114" y="163449"/>
                  <a:pt x="1914259" y="177622"/>
                </a:cubicBezTo>
                <a:cubicBezTo>
                  <a:pt x="1931404" y="191795"/>
                  <a:pt x="1939976" y="212369"/>
                  <a:pt x="1939976" y="239344"/>
                </a:cubicBezTo>
                <a:lnTo>
                  <a:pt x="1939976" y="259918"/>
                </a:lnTo>
                <a:lnTo>
                  <a:pt x="1937233" y="611734"/>
                </a:lnTo>
                <a:cubicBezTo>
                  <a:pt x="1936776" y="612648"/>
                  <a:pt x="1935976" y="613677"/>
                  <a:pt x="1934833" y="614820"/>
                </a:cubicBezTo>
                <a:cubicBezTo>
                  <a:pt x="1933690" y="615963"/>
                  <a:pt x="1930489" y="618249"/>
                  <a:pt x="1925232" y="621678"/>
                </a:cubicBezTo>
                <a:cubicBezTo>
                  <a:pt x="1919974" y="625107"/>
                  <a:pt x="1913801" y="628078"/>
                  <a:pt x="1906715" y="630593"/>
                </a:cubicBezTo>
                <a:cubicBezTo>
                  <a:pt x="1899628" y="633108"/>
                  <a:pt x="1889570" y="635394"/>
                  <a:pt x="1876540" y="637451"/>
                </a:cubicBezTo>
                <a:cubicBezTo>
                  <a:pt x="1863510" y="639508"/>
                  <a:pt x="1848993" y="640537"/>
                  <a:pt x="1832992" y="640537"/>
                </a:cubicBezTo>
                <a:cubicBezTo>
                  <a:pt x="1812418" y="640537"/>
                  <a:pt x="1795158" y="637108"/>
                  <a:pt x="1781213" y="630250"/>
                </a:cubicBezTo>
                <a:cubicBezTo>
                  <a:pt x="1767269" y="623392"/>
                  <a:pt x="1757096" y="613562"/>
                  <a:pt x="1750695" y="600761"/>
                </a:cubicBezTo>
                <a:cubicBezTo>
                  <a:pt x="1744295" y="587959"/>
                  <a:pt x="1739837" y="574815"/>
                  <a:pt x="1737322" y="561327"/>
                </a:cubicBezTo>
                <a:cubicBezTo>
                  <a:pt x="1734808" y="547840"/>
                  <a:pt x="1733551" y="532181"/>
                  <a:pt x="1733551" y="514350"/>
                </a:cubicBezTo>
                <a:cubicBezTo>
                  <a:pt x="1733551" y="472288"/>
                  <a:pt x="1735151" y="407137"/>
                  <a:pt x="1738351" y="318897"/>
                </a:cubicBezTo>
                <a:cubicBezTo>
                  <a:pt x="1741551" y="230657"/>
                  <a:pt x="1744295" y="178994"/>
                  <a:pt x="1746581" y="163906"/>
                </a:cubicBezTo>
                <a:cubicBezTo>
                  <a:pt x="1763040" y="158877"/>
                  <a:pt x="1795272" y="156362"/>
                  <a:pt x="1843278" y="156362"/>
                </a:cubicBezTo>
                <a:close/>
                <a:moveTo>
                  <a:pt x="995553" y="156362"/>
                </a:moveTo>
                <a:cubicBezTo>
                  <a:pt x="1025729" y="156362"/>
                  <a:pt x="1049389" y="163449"/>
                  <a:pt x="1066533" y="177622"/>
                </a:cubicBezTo>
                <a:cubicBezTo>
                  <a:pt x="1083679" y="191795"/>
                  <a:pt x="1092251" y="212369"/>
                  <a:pt x="1092251" y="239344"/>
                </a:cubicBezTo>
                <a:lnTo>
                  <a:pt x="1092251" y="259918"/>
                </a:lnTo>
                <a:lnTo>
                  <a:pt x="1089508" y="611734"/>
                </a:lnTo>
                <a:cubicBezTo>
                  <a:pt x="1089051" y="612648"/>
                  <a:pt x="1088251" y="613677"/>
                  <a:pt x="1087108" y="614820"/>
                </a:cubicBezTo>
                <a:cubicBezTo>
                  <a:pt x="1085965" y="615963"/>
                  <a:pt x="1082764" y="618249"/>
                  <a:pt x="1077506" y="621678"/>
                </a:cubicBezTo>
                <a:cubicBezTo>
                  <a:pt x="1072249" y="625107"/>
                  <a:pt x="1066076" y="628078"/>
                  <a:pt x="1058990" y="630593"/>
                </a:cubicBezTo>
                <a:cubicBezTo>
                  <a:pt x="1051903" y="633108"/>
                  <a:pt x="1041845" y="635394"/>
                  <a:pt x="1028815" y="637451"/>
                </a:cubicBezTo>
                <a:cubicBezTo>
                  <a:pt x="1015784" y="639508"/>
                  <a:pt x="1001268" y="640537"/>
                  <a:pt x="985266" y="640537"/>
                </a:cubicBezTo>
                <a:cubicBezTo>
                  <a:pt x="964692" y="640537"/>
                  <a:pt x="947433" y="637108"/>
                  <a:pt x="933489" y="630250"/>
                </a:cubicBezTo>
                <a:cubicBezTo>
                  <a:pt x="919544" y="623392"/>
                  <a:pt x="909371" y="613562"/>
                  <a:pt x="902970" y="600761"/>
                </a:cubicBezTo>
                <a:cubicBezTo>
                  <a:pt x="896569" y="587959"/>
                  <a:pt x="892112" y="574815"/>
                  <a:pt x="889597" y="561327"/>
                </a:cubicBezTo>
                <a:cubicBezTo>
                  <a:pt x="887082" y="547840"/>
                  <a:pt x="885825" y="532181"/>
                  <a:pt x="885825" y="514350"/>
                </a:cubicBezTo>
                <a:cubicBezTo>
                  <a:pt x="885825" y="472288"/>
                  <a:pt x="887425" y="407137"/>
                  <a:pt x="890626" y="318897"/>
                </a:cubicBezTo>
                <a:cubicBezTo>
                  <a:pt x="893826" y="230657"/>
                  <a:pt x="896569" y="178994"/>
                  <a:pt x="898855" y="163906"/>
                </a:cubicBezTo>
                <a:cubicBezTo>
                  <a:pt x="915315" y="158877"/>
                  <a:pt x="947547" y="156362"/>
                  <a:pt x="995553" y="156362"/>
                </a:cubicBezTo>
                <a:close/>
                <a:moveTo>
                  <a:pt x="7783373" y="155677"/>
                </a:moveTo>
                <a:cubicBezTo>
                  <a:pt x="7838237" y="155677"/>
                  <a:pt x="7880070" y="170536"/>
                  <a:pt x="7908873" y="200254"/>
                </a:cubicBezTo>
                <a:cubicBezTo>
                  <a:pt x="7937677" y="229972"/>
                  <a:pt x="7952079" y="266776"/>
                  <a:pt x="7952079" y="310667"/>
                </a:cubicBezTo>
                <a:cubicBezTo>
                  <a:pt x="7952079" y="355930"/>
                  <a:pt x="7936991" y="398107"/>
                  <a:pt x="7906816" y="437197"/>
                </a:cubicBezTo>
                <a:cubicBezTo>
                  <a:pt x="7876641" y="476288"/>
                  <a:pt x="7835493" y="501320"/>
                  <a:pt x="7783373" y="512293"/>
                </a:cubicBezTo>
                <a:cubicBezTo>
                  <a:pt x="7792059" y="512293"/>
                  <a:pt x="7803375" y="511835"/>
                  <a:pt x="7817319" y="510921"/>
                </a:cubicBezTo>
                <a:cubicBezTo>
                  <a:pt x="7831265" y="510007"/>
                  <a:pt x="7853439" y="505892"/>
                  <a:pt x="7883842" y="498577"/>
                </a:cubicBezTo>
                <a:cubicBezTo>
                  <a:pt x="7914247" y="491261"/>
                  <a:pt x="7936991" y="481432"/>
                  <a:pt x="7952079" y="469087"/>
                </a:cubicBezTo>
                <a:cubicBezTo>
                  <a:pt x="7953451" y="469544"/>
                  <a:pt x="7955280" y="470344"/>
                  <a:pt x="7957565" y="471487"/>
                </a:cubicBezTo>
                <a:cubicBezTo>
                  <a:pt x="7959852" y="472630"/>
                  <a:pt x="7962939" y="476631"/>
                  <a:pt x="7966824" y="483489"/>
                </a:cubicBezTo>
                <a:cubicBezTo>
                  <a:pt x="7970711" y="490347"/>
                  <a:pt x="7972653" y="499262"/>
                  <a:pt x="7972653" y="510235"/>
                </a:cubicBezTo>
                <a:cubicBezTo>
                  <a:pt x="7972653" y="522580"/>
                  <a:pt x="7970596" y="536296"/>
                  <a:pt x="7966481" y="551383"/>
                </a:cubicBezTo>
                <a:cubicBezTo>
                  <a:pt x="7958251" y="580187"/>
                  <a:pt x="7942364" y="602475"/>
                  <a:pt x="7918817" y="618249"/>
                </a:cubicBezTo>
                <a:cubicBezTo>
                  <a:pt x="7895272" y="634022"/>
                  <a:pt x="7857897" y="641909"/>
                  <a:pt x="7806689" y="641909"/>
                </a:cubicBezTo>
                <a:cubicBezTo>
                  <a:pt x="7756398" y="641909"/>
                  <a:pt x="7690789" y="633222"/>
                  <a:pt x="7609865" y="615848"/>
                </a:cubicBezTo>
                <a:cubicBezTo>
                  <a:pt x="7601635" y="599389"/>
                  <a:pt x="7597521" y="580644"/>
                  <a:pt x="7597521" y="559613"/>
                </a:cubicBezTo>
                <a:cubicBezTo>
                  <a:pt x="7597521" y="520751"/>
                  <a:pt x="7614665" y="490347"/>
                  <a:pt x="7648955" y="468401"/>
                </a:cubicBezTo>
                <a:cubicBezTo>
                  <a:pt x="7659015" y="461543"/>
                  <a:pt x="7672731" y="452857"/>
                  <a:pt x="7690104" y="442341"/>
                </a:cubicBezTo>
                <a:cubicBezTo>
                  <a:pt x="7707477" y="431825"/>
                  <a:pt x="7719593" y="424282"/>
                  <a:pt x="7726451" y="419710"/>
                </a:cubicBezTo>
                <a:cubicBezTo>
                  <a:pt x="7733309" y="415138"/>
                  <a:pt x="7741195" y="409308"/>
                  <a:pt x="7750111" y="402222"/>
                </a:cubicBezTo>
                <a:cubicBezTo>
                  <a:pt x="7759027" y="395135"/>
                  <a:pt x="7764970" y="388849"/>
                  <a:pt x="7767942" y="383362"/>
                </a:cubicBezTo>
                <a:cubicBezTo>
                  <a:pt x="7770914" y="377876"/>
                  <a:pt x="7772399" y="371932"/>
                  <a:pt x="7772399" y="365531"/>
                </a:cubicBezTo>
                <a:cubicBezTo>
                  <a:pt x="7772399" y="350444"/>
                  <a:pt x="7765427" y="339014"/>
                  <a:pt x="7751483" y="331241"/>
                </a:cubicBezTo>
                <a:cubicBezTo>
                  <a:pt x="7737538" y="323469"/>
                  <a:pt x="7722565" y="319583"/>
                  <a:pt x="7706563" y="319583"/>
                </a:cubicBezTo>
                <a:cubicBezTo>
                  <a:pt x="7675473" y="319583"/>
                  <a:pt x="7650556" y="330784"/>
                  <a:pt x="7631811" y="353187"/>
                </a:cubicBezTo>
                <a:cubicBezTo>
                  <a:pt x="7622209" y="329870"/>
                  <a:pt x="7617409" y="304495"/>
                  <a:pt x="7617409" y="277063"/>
                </a:cubicBezTo>
                <a:cubicBezTo>
                  <a:pt x="7617409" y="261518"/>
                  <a:pt x="7619695" y="247345"/>
                  <a:pt x="7624267" y="234544"/>
                </a:cubicBezTo>
                <a:cubicBezTo>
                  <a:pt x="7628839" y="221742"/>
                  <a:pt x="7636840" y="209055"/>
                  <a:pt x="7648269" y="196482"/>
                </a:cubicBezTo>
                <a:cubicBezTo>
                  <a:pt x="7659700" y="183909"/>
                  <a:pt x="7676845" y="173965"/>
                  <a:pt x="7699705" y="166649"/>
                </a:cubicBezTo>
                <a:cubicBezTo>
                  <a:pt x="7722565" y="159334"/>
                  <a:pt x="7750454" y="155677"/>
                  <a:pt x="7783373" y="155677"/>
                </a:cubicBezTo>
                <a:close/>
                <a:moveTo>
                  <a:pt x="7226884" y="155677"/>
                </a:moveTo>
                <a:cubicBezTo>
                  <a:pt x="7379131" y="155677"/>
                  <a:pt x="7455255" y="204368"/>
                  <a:pt x="7455255" y="301752"/>
                </a:cubicBezTo>
                <a:cubicBezTo>
                  <a:pt x="7455255" y="324155"/>
                  <a:pt x="7452398" y="347243"/>
                  <a:pt x="7446683" y="371018"/>
                </a:cubicBezTo>
                <a:cubicBezTo>
                  <a:pt x="7440968" y="394792"/>
                  <a:pt x="7431938" y="413995"/>
                  <a:pt x="7419593" y="428625"/>
                </a:cubicBezTo>
                <a:cubicBezTo>
                  <a:pt x="7383475" y="471145"/>
                  <a:pt x="7318324" y="492404"/>
                  <a:pt x="7224141" y="492404"/>
                </a:cubicBezTo>
                <a:lnTo>
                  <a:pt x="7224141" y="605561"/>
                </a:lnTo>
                <a:cubicBezTo>
                  <a:pt x="7223684" y="606476"/>
                  <a:pt x="7223112" y="607733"/>
                  <a:pt x="7222426" y="609333"/>
                </a:cubicBezTo>
                <a:cubicBezTo>
                  <a:pt x="7221741" y="610933"/>
                  <a:pt x="7219340" y="613791"/>
                  <a:pt x="7215225" y="617906"/>
                </a:cubicBezTo>
                <a:cubicBezTo>
                  <a:pt x="7211111" y="622021"/>
                  <a:pt x="7206081" y="625678"/>
                  <a:pt x="7200138" y="628879"/>
                </a:cubicBezTo>
                <a:cubicBezTo>
                  <a:pt x="7194195" y="632079"/>
                  <a:pt x="7185507" y="634936"/>
                  <a:pt x="7174077" y="637451"/>
                </a:cubicBezTo>
                <a:cubicBezTo>
                  <a:pt x="7162647" y="639966"/>
                  <a:pt x="7149846" y="641223"/>
                  <a:pt x="7135673" y="641223"/>
                </a:cubicBezTo>
                <a:cubicBezTo>
                  <a:pt x="7097725" y="641223"/>
                  <a:pt x="7070636" y="632536"/>
                  <a:pt x="7054405" y="615163"/>
                </a:cubicBezTo>
                <a:cubicBezTo>
                  <a:pt x="7038175" y="597789"/>
                  <a:pt x="7030059" y="570128"/>
                  <a:pt x="7030059" y="532181"/>
                </a:cubicBezTo>
                <a:cubicBezTo>
                  <a:pt x="7030059" y="474574"/>
                  <a:pt x="7030859" y="403365"/>
                  <a:pt x="7032459" y="318554"/>
                </a:cubicBezTo>
                <a:cubicBezTo>
                  <a:pt x="7034060" y="233743"/>
                  <a:pt x="7036461" y="185852"/>
                  <a:pt x="7039661" y="174879"/>
                </a:cubicBezTo>
                <a:cubicBezTo>
                  <a:pt x="7070293" y="162077"/>
                  <a:pt x="7132701" y="155677"/>
                  <a:pt x="7226884" y="155677"/>
                </a:cubicBezTo>
                <a:close/>
                <a:moveTo>
                  <a:pt x="4700702" y="155677"/>
                </a:moveTo>
                <a:cubicBezTo>
                  <a:pt x="4741850" y="155677"/>
                  <a:pt x="4776140" y="172593"/>
                  <a:pt x="4803572" y="206426"/>
                </a:cubicBezTo>
                <a:cubicBezTo>
                  <a:pt x="4831004" y="240259"/>
                  <a:pt x="4854778" y="287122"/>
                  <a:pt x="4874895" y="347015"/>
                </a:cubicBezTo>
                <a:lnTo>
                  <a:pt x="4866665" y="165278"/>
                </a:lnTo>
                <a:cubicBezTo>
                  <a:pt x="4898212" y="159334"/>
                  <a:pt x="4927702" y="156362"/>
                  <a:pt x="4955134" y="156362"/>
                </a:cubicBezTo>
                <a:cubicBezTo>
                  <a:pt x="5023714" y="156362"/>
                  <a:pt x="5059604" y="181280"/>
                  <a:pt x="5062805" y="231115"/>
                </a:cubicBezTo>
                <a:cubicBezTo>
                  <a:pt x="5063261" y="235229"/>
                  <a:pt x="5063490" y="241630"/>
                  <a:pt x="5063490" y="250317"/>
                </a:cubicBezTo>
                <a:cubicBezTo>
                  <a:pt x="5063490" y="255346"/>
                  <a:pt x="5063718" y="268719"/>
                  <a:pt x="5064176" y="290436"/>
                </a:cubicBezTo>
                <a:cubicBezTo>
                  <a:pt x="5064633" y="312153"/>
                  <a:pt x="5064862" y="330556"/>
                  <a:pt x="5064862" y="345643"/>
                </a:cubicBezTo>
                <a:cubicBezTo>
                  <a:pt x="5064404" y="469544"/>
                  <a:pt x="5061890" y="545897"/>
                  <a:pt x="5057318" y="574700"/>
                </a:cubicBezTo>
                <a:cubicBezTo>
                  <a:pt x="5051831" y="606704"/>
                  <a:pt x="5040173" y="626364"/>
                  <a:pt x="5022342" y="633679"/>
                </a:cubicBezTo>
                <a:cubicBezTo>
                  <a:pt x="5012741" y="637794"/>
                  <a:pt x="4998568" y="639851"/>
                  <a:pt x="4979822" y="639851"/>
                </a:cubicBezTo>
                <a:cubicBezTo>
                  <a:pt x="4959249" y="639851"/>
                  <a:pt x="4939703" y="635965"/>
                  <a:pt x="4921186" y="628193"/>
                </a:cubicBezTo>
                <a:cubicBezTo>
                  <a:pt x="4902670" y="620420"/>
                  <a:pt x="4886782" y="609562"/>
                  <a:pt x="4873524" y="595617"/>
                </a:cubicBezTo>
                <a:cubicBezTo>
                  <a:pt x="4860265" y="581673"/>
                  <a:pt x="4848720" y="568185"/>
                  <a:pt x="4838891" y="555155"/>
                </a:cubicBezTo>
                <a:cubicBezTo>
                  <a:pt x="4829061" y="542125"/>
                  <a:pt x="4820489" y="527494"/>
                  <a:pt x="4813173" y="511264"/>
                </a:cubicBezTo>
                <a:cubicBezTo>
                  <a:pt x="4805858" y="495033"/>
                  <a:pt x="4800943" y="483718"/>
                  <a:pt x="4798429" y="477317"/>
                </a:cubicBezTo>
                <a:cubicBezTo>
                  <a:pt x="4795914" y="470916"/>
                  <a:pt x="4793742" y="464515"/>
                  <a:pt x="4791914" y="458114"/>
                </a:cubicBezTo>
                <a:lnTo>
                  <a:pt x="4791227" y="602132"/>
                </a:lnTo>
                <a:lnTo>
                  <a:pt x="4791227" y="604190"/>
                </a:lnTo>
                <a:lnTo>
                  <a:pt x="4787799" y="607619"/>
                </a:lnTo>
                <a:cubicBezTo>
                  <a:pt x="4785513" y="610362"/>
                  <a:pt x="4782083" y="613562"/>
                  <a:pt x="4777511" y="617220"/>
                </a:cubicBezTo>
                <a:cubicBezTo>
                  <a:pt x="4772940" y="620878"/>
                  <a:pt x="4767339" y="624421"/>
                  <a:pt x="4760710" y="627850"/>
                </a:cubicBezTo>
                <a:cubicBezTo>
                  <a:pt x="4754080" y="631279"/>
                  <a:pt x="4745393" y="634251"/>
                  <a:pt x="4734649" y="636765"/>
                </a:cubicBezTo>
                <a:cubicBezTo>
                  <a:pt x="4723905" y="639280"/>
                  <a:pt x="4712361" y="640537"/>
                  <a:pt x="4700016" y="640537"/>
                </a:cubicBezTo>
                <a:cubicBezTo>
                  <a:pt x="4668012" y="640537"/>
                  <a:pt x="4643438" y="631279"/>
                  <a:pt x="4626293" y="612762"/>
                </a:cubicBezTo>
                <a:cubicBezTo>
                  <a:pt x="4609148" y="594246"/>
                  <a:pt x="4600575" y="572414"/>
                  <a:pt x="4600575" y="547268"/>
                </a:cubicBezTo>
                <a:cubicBezTo>
                  <a:pt x="4600575" y="512978"/>
                  <a:pt x="4601604" y="462572"/>
                  <a:pt x="4603662" y="396049"/>
                </a:cubicBezTo>
                <a:cubicBezTo>
                  <a:pt x="4605719" y="329527"/>
                  <a:pt x="4606747" y="280035"/>
                  <a:pt x="4606747" y="247574"/>
                </a:cubicBezTo>
                <a:cubicBezTo>
                  <a:pt x="4606747" y="237058"/>
                  <a:pt x="4609376" y="225285"/>
                  <a:pt x="4614634" y="212255"/>
                </a:cubicBezTo>
                <a:cubicBezTo>
                  <a:pt x="4619892" y="199225"/>
                  <a:pt x="4630179" y="186538"/>
                  <a:pt x="4645495" y="174193"/>
                </a:cubicBezTo>
                <a:cubicBezTo>
                  <a:pt x="4660811" y="161849"/>
                  <a:pt x="4679214" y="155677"/>
                  <a:pt x="4700702" y="155677"/>
                </a:cubicBezTo>
                <a:close/>
                <a:moveTo>
                  <a:pt x="4479494" y="155677"/>
                </a:moveTo>
                <a:cubicBezTo>
                  <a:pt x="4500525" y="155677"/>
                  <a:pt x="4518012" y="156019"/>
                  <a:pt x="4531957" y="156705"/>
                </a:cubicBezTo>
                <a:cubicBezTo>
                  <a:pt x="4545902" y="157391"/>
                  <a:pt x="4554475" y="157963"/>
                  <a:pt x="4557675" y="158420"/>
                </a:cubicBezTo>
                <a:lnTo>
                  <a:pt x="4562475" y="159106"/>
                </a:lnTo>
                <a:cubicBezTo>
                  <a:pt x="4571619" y="182880"/>
                  <a:pt x="4576191" y="206654"/>
                  <a:pt x="4576191" y="230429"/>
                </a:cubicBezTo>
                <a:cubicBezTo>
                  <a:pt x="4576191" y="282550"/>
                  <a:pt x="4550817" y="310667"/>
                  <a:pt x="4500068" y="314782"/>
                </a:cubicBezTo>
                <a:cubicBezTo>
                  <a:pt x="4489095" y="315239"/>
                  <a:pt x="4476522" y="315468"/>
                  <a:pt x="4462348" y="315468"/>
                </a:cubicBezTo>
                <a:cubicBezTo>
                  <a:pt x="4437203" y="315468"/>
                  <a:pt x="4415485" y="314554"/>
                  <a:pt x="4397197" y="312725"/>
                </a:cubicBezTo>
                <a:lnTo>
                  <a:pt x="4397197" y="351815"/>
                </a:lnTo>
                <a:cubicBezTo>
                  <a:pt x="4409542" y="353187"/>
                  <a:pt x="4424630" y="353873"/>
                  <a:pt x="4442460" y="353873"/>
                </a:cubicBezTo>
                <a:cubicBezTo>
                  <a:pt x="4467606" y="353873"/>
                  <a:pt x="4490923" y="352044"/>
                  <a:pt x="4512412" y="348386"/>
                </a:cubicBezTo>
                <a:cubicBezTo>
                  <a:pt x="4514241" y="349301"/>
                  <a:pt x="4516298" y="350672"/>
                  <a:pt x="4518584" y="352501"/>
                </a:cubicBezTo>
                <a:cubicBezTo>
                  <a:pt x="4520870" y="354330"/>
                  <a:pt x="4524071" y="359816"/>
                  <a:pt x="4528185" y="368960"/>
                </a:cubicBezTo>
                <a:cubicBezTo>
                  <a:pt x="4532300" y="378104"/>
                  <a:pt x="4534357" y="388849"/>
                  <a:pt x="4534357" y="401193"/>
                </a:cubicBezTo>
                <a:lnTo>
                  <a:pt x="4534357" y="403936"/>
                </a:lnTo>
                <a:cubicBezTo>
                  <a:pt x="4533900" y="427253"/>
                  <a:pt x="4528185" y="443827"/>
                  <a:pt x="4517213" y="453657"/>
                </a:cubicBezTo>
                <a:cubicBezTo>
                  <a:pt x="4506240" y="463486"/>
                  <a:pt x="4486352" y="468401"/>
                  <a:pt x="4457548" y="468401"/>
                </a:cubicBezTo>
                <a:lnTo>
                  <a:pt x="4399255" y="467716"/>
                </a:lnTo>
                <a:lnTo>
                  <a:pt x="4399255" y="505435"/>
                </a:lnTo>
                <a:lnTo>
                  <a:pt x="4401312" y="506120"/>
                </a:lnTo>
                <a:cubicBezTo>
                  <a:pt x="4402227" y="506120"/>
                  <a:pt x="4404055" y="506235"/>
                  <a:pt x="4406799" y="506463"/>
                </a:cubicBezTo>
                <a:cubicBezTo>
                  <a:pt x="4409542" y="506692"/>
                  <a:pt x="4412628" y="506920"/>
                  <a:pt x="4416057" y="507149"/>
                </a:cubicBezTo>
                <a:cubicBezTo>
                  <a:pt x="4419486" y="507378"/>
                  <a:pt x="4423830" y="507606"/>
                  <a:pt x="4429087" y="507835"/>
                </a:cubicBezTo>
                <a:cubicBezTo>
                  <a:pt x="4434345" y="508063"/>
                  <a:pt x="4439489" y="508178"/>
                  <a:pt x="4444518" y="508178"/>
                </a:cubicBezTo>
                <a:cubicBezTo>
                  <a:pt x="4484751" y="508178"/>
                  <a:pt x="4522242" y="502234"/>
                  <a:pt x="4556989" y="490347"/>
                </a:cubicBezTo>
                <a:cubicBezTo>
                  <a:pt x="4571619" y="506806"/>
                  <a:pt x="4578935" y="527609"/>
                  <a:pt x="4578935" y="552755"/>
                </a:cubicBezTo>
                <a:cubicBezTo>
                  <a:pt x="4578935" y="562813"/>
                  <a:pt x="4578477" y="571271"/>
                  <a:pt x="4577563" y="578129"/>
                </a:cubicBezTo>
                <a:cubicBezTo>
                  <a:pt x="4576648" y="584987"/>
                  <a:pt x="4574020" y="592645"/>
                  <a:pt x="4569676" y="601104"/>
                </a:cubicBezTo>
                <a:cubicBezTo>
                  <a:pt x="4565333" y="609562"/>
                  <a:pt x="4559275" y="616420"/>
                  <a:pt x="4551503" y="621678"/>
                </a:cubicBezTo>
                <a:cubicBezTo>
                  <a:pt x="4543730" y="626935"/>
                  <a:pt x="4532414" y="631393"/>
                  <a:pt x="4517556" y="635051"/>
                </a:cubicBezTo>
                <a:cubicBezTo>
                  <a:pt x="4502697" y="638708"/>
                  <a:pt x="4484980" y="640537"/>
                  <a:pt x="4464406" y="640537"/>
                </a:cubicBezTo>
                <a:lnTo>
                  <a:pt x="4388968" y="640537"/>
                </a:lnTo>
                <a:cubicBezTo>
                  <a:pt x="4308958" y="640537"/>
                  <a:pt x="4255008" y="635965"/>
                  <a:pt x="4227119" y="626821"/>
                </a:cubicBezTo>
                <a:cubicBezTo>
                  <a:pt x="4222547" y="529895"/>
                  <a:pt x="4220032" y="452171"/>
                  <a:pt x="4219575" y="393649"/>
                </a:cubicBezTo>
                <a:cubicBezTo>
                  <a:pt x="4219575" y="368503"/>
                  <a:pt x="4220490" y="337756"/>
                  <a:pt x="4222319" y="301409"/>
                </a:cubicBezTo>
                <a:cubicBezTo>
                  <a:pt x="4224147" y="265062"/>
                  <a:pt x="4225976" y="235001"/>
                  <a:pt x="4227805" y="211226"/>
                </a:cubicBezTo>
                <a:lnTo>
                  <a:pt x="4230548" y="174879"/>
                </a:lnTo>
                <a:cubicBezTo>
                  <a:pt x="4255237" y="164821"/>
                  <a:pt x="4313759" y="158877"/>
                  <a:pt x="4406113" y="157048"/>
                </a:cubicBezTo>
                <a:cubicBezTo>
                  <a:pt x="4446347" y="156134"/>
                  <a:pt x="4470807" y="155677"/>
                  <a:pt x="4479494" y="155677"/>
                </a:cubicBezTo>
                <a:close/>
                <a:moveTo>
                  <a:pt x="3117799" y="155677"/>
                </a:moveTo>
                <a:cubicBezTo>
                  <a:pt x="3153918" y="155677"/>
                  <a:pt x="3184551" y="158991"/>
                  <a:pt x="3209697" y="165621"/>
                </a:cubicBezTo>
                <a:cubicBezTo>
                  <a:pt x="3234843" y="172250"/>
                  <a:pt x="3253702" y="181280"/>
                  <a:pt x="3266275" y="192710"/>
                </a:cubicBezTo>
                <a:cubicBezTo>
                  <a:pt x="3278848" y="204140"/>
                  <a:pt x="3287649" y="215684"/>
                  <a:pt x="3292678" y="227343"/>
                </a:cubicBezTo>
                <a:cubicBezTo>
                  <a:pt x="3297708" y="239001"/>
                  <a:pt x="3300222" y="251689"/>
                  <a:pt x="3300222" y="265405"/>
                </a:cubicBezTo>
                <a:cubicBezTo>
                  <a:pt x="3300222" y="275920"/>
                  <a:pt x="3298965" y="286550"/>
                  <a:pt x="3296450" y="297294"/>
                </a:cubicBezTo>
                <a:cubicBezTo>
                  <a:pt x="3293936" y="308038"/>
                  <a:pt x="3291307" y="316154"/>
                  <a:pt x="3288564" y="321640"/>
                </a:cubicBezTo>
                <a:lnTo>
                  <a:pt x="3285134" y="329870"/>
                </a:lnTo>
                <a:cubicBezTo>
                  <a:pt x="3256331" y="322555"/>
                  <a:pt x="3218841" y="318897"/>
                  <a:pt x="3172663" y="318897"/>
                </a:cubicBezTo>
                <a:cubicBezTo>
                  <a:pt x="3159862" y="318897"/>
                  <a:pt x="3148317" y="320154"/>
                  <a:pt x="3138030" y="322669"/>
                </a:cubicBezTo>
                <a:cubicBezTo>
                  <a:pt x="3127744" y="325183"/>
                  <a:pt x="3117342" y="329755"/>
                  <a:pt x="3106826" y="336385"/>
                </a:cubicBezTo>
                <a:cubicBezTo>
                  <a:pt x="3096311" y="343014"/>
                  <a:pt x="3088196" y="353416"/>
                  <a:pt x="3082481" y="367589"/>
                </a:cubicBezTo>
                <a:cubicBezTo>
                  <a:pt x="3076765" y="381762"/>
                  <a:pt x="3073908" y="399364"/>
                  <a:pt x="3073908" y="420395"/>
                </a:cubicBezTo>
                <a:cubicBezTo>
                  <a:pt x="3073908" y="440055"/>
                  <a:pt x="3076880" y="456628"/>
                  <a:pt x="3082824" y="470116"/>
                </a:cubicBezTo>
                <a:cubicBezTo>
                  <a:pt x="3088767" y="483603"/>
                  <a:pt x="3096540" y="493319"/>
                  <a:pt x="3106141" y="499262"/>
                </a:cubicBezTo>
                <a:cubicBezTo>
                  <a:pt x="3115742" y="505206"/>
                  <a:pt x="3124543" y="509206"/>
                  <a:pt x="3132544" y="511264"/>
                </a:cubicBezTo>
                <a:cubicBezTo>
                  <a:pt x="3140545" y="513321"/>
                  <a:pt x="3148889" y="514350"/>
                  <a:pt x="3157576" y="514350"/>
                </a:cubicBezTo>
                <a:cubicBezTo>
                  <a:pt x="3168092" y="514350"/>
                  <a:pt x="3175750" y="513207"/>
                  <a:pt x="3180550" y="510921"/>
                </a:cubicBezTo>
                <a:cubicBezTo>
                  <a:pt x="3185351" y="508635"/>
                  <a:pt x="3187751" y="503606"/>
                  <a:pt x="3187751" y="495833"/>
                </a:cubicBezTo>
                <a:lnTo>
                  <a:pt x="3186380" y="488975"/>
                </a:lnTo>
                <a:cubicBezTo>
                  <a:pt x="3183179" y="489433"/>
                  <a:pt x="3178607" y="489661"/>
                  <a:pt x="3172663" y="489661"/>
                </a:cubicBezTo>
                <a:cubicBezTo>
                  <a:pt x="3141574" y="489661"/>
                  <a:pt x="3126029" y="467258"/>
                  <a:pt x="3126029" y="422453"/>
                </a:cubicBezTo>
                <a:cubicBezTo>
                  <a:pt x="3126029" y="400050"/>
                  <a:pt x="3126943" y="388391"/>
                  <a:pt x="3128772" y="387477"/>
                </a:cubicBezTo>
                <a:lnTo>
                  <a:pt x="3313938" y="387477"/>
                </a:lnTo>
                <a:cubicBezTo>
                  <a:pt x="3321711" y="415823"/>
                  <a:pt x="3325597" y="443713"/>
                  <a:pt x="3325597" y="471145"/>
                </a:cubicBezTo>
                <a:cubicBezTo>
                  <a:pt x="3325597" y="526466"/>
                  <a:pt x="3307195" y="568642"/>
                  <a:pt x="3270390" y="597675"/>
                </a:cubicBezTo>
                <a:cubicBezTo>
                  <a:pt x="3233585" y="626707"/>
                  <a:pt x="3186608" y="641223"/>
                  <a:pt x="3129458" y="641223"/>
                </a:cubicBezTo>
                <a:cubicBezTo>
                  <a:pt x="3120771" y="641223"/>
                  <a:pt x="3111513" y="640766"/>
                  <a:pt x="3101683" y="639851"/>
                </a:cubicBezTo>
                <a:cubicBezTo>
                  <a:pt x="3091853" y="638937"/>
                  <a:pt x="3078938" y="636651"/>
                  <a:pt x="3062935" y="632993"/>
                </a:cubicBezTo>
                <a:cubicBezTo>
                  <a:pt x="3046933" y="629336"/>
                  <a:pt x="3031846" y="624307"/>
                  <a:pt x="3017673" y="617906"/>
                </a:cubicBezTo>
                <a:cubicBezTo>
                  <a:pt x="3003500" y="611505"/>
                  <a:pt x="2988640" y="602247"/>
                  <a:pt x="2973096" y="590131"/>
                </a:cubicBezTo>
                <a:cubicBezTo>
                  <a:pt x="2957551" y="578015"/>
                  <a:pt x="2944292" y="563842"/>
                  <a:pt x="2933319" y="547611"/>
                </a:cubicBezTo>
                <a:cubicBezTo>
                  <a:pt x="2922346" y="531381"/>
                  <a:pt x="2913317" y="510578"/>
                  <a:pt x="2906230" y="485203"/>
                </a:cubicBezTo>
                <a:cubicBezTo>
                  <a:pt x="2899143" y="459829"/>
                  <a:pt x="2895600" y="431597"/>
                  <a:pt x="2895600" y="400507"/>
                </a:cubicBezTo>
                <a:cubicBezTo>
                  <a:pt x="2895600" y="368503"/>
                  <a:pt x="2898915" y="339585"/>
                  <a:pt x="2905544" y="313753"/>
                </a:cubicBezTo>
                <a:cubicBezTo>
                  <a:pt x="2912173" y="287922"/>
                  <a:pt x="2920518" y="266662"/>
                  <a:pt x="2930576" y="249974"/>
                </a:cubicBezTo>
                <a:cubicBezTo>
                  <a:pt x="2940634" y="233286"/>
                  <a:pt x="2952979" y="218770"/>
                  <a:pt x="2967609" y="206426"/>
                </a:cubicBezTo>
                <a:cubicBezTo>
                  <a:pt x="2982240" y="194081"/>
                  <a:pt x="2996184" y="184823"/>
                  <a:pt x="3009443" y="178651"/>
                </a:cubicBezTo>
                <a:cubicBezTo>
                  <a:pt x="3022702" y="172479"/>
                  <a:pt x="3037104" y="167449"/>
                  <a:pt x="3052648" y="163563"/>
                </a:cubicBezTo>
                <a:cubicBezTo>
                  <a:pt x="3068193" y="159677"/>
                  <a:pt x="3080538" y="157391"/>
                  <a:pt x="3089682" y="156705"/>
                </a:cubicBezTo>
                <a:cubicBezTo>
                  <a:pt x="3098826" y="156019"/>
                  <a:pt x="3108198" y="155677"/>
                  <a:pt x="3117799" y="155677"/>
                </a:cubicBezTo>
                <a:close/>
                <a:moveTo>
                  <a:pt x="2509952" y="155677"/>
                </a:moveTo>
                <a:cubicBezTo>
                  <a:pt x="2551100" y="155677"/>
                  <a:pt x="2585390" y="172593"/>
                  <a:pt x="2612822" y="206426"/>
                </a:cubicBezTo>
                <a:cubicBezTo>
                  <a:pt x="2640254" y="240259"/>
                  <a:pt x="2664029" y="287122"/>
                  <a:pt x="2684145" y="347015"/>
                </a:cubicBezTo>
                <a:lnTo>
                  <a:pt x="2675916" y="165278"/>
                </a:lnTo>
                <a:cubicBezTo>
                  <a:pt x="2707462" y="159334"/>
                  <a:pt x="2736952" y="156362"/>
                  <a:pt x="2764384" y="156362"/>
                </a:cubicBezTo>
                <a:cubicBezTo>
                  <a:pt x="2832964" y="156362"/>
                  <a:pt x="2868854" y="181280"/>
                  <a:pt x="2872054" y="231115"/>
                </a:cubicBezTo>
                <a:cubicBezTo>
                  <a:pt x="2872512" y="235229"/>
                  <a:pt x="2872740" y="241630"/>
                  <a:pt x="2872740" y="250317"/>
                </a:cubicBezTo>
                <a:cubicBezTo>
                  <a:pt x="2872740" y="255346"/>
                  <a:pt x="2872969" y="268719"/>
                  <a:pt x="2873426" y="290436"/>
                </a:cubicBezTo>
                <a:cubicBezTo>
                  <a:pt x="2873884" y="312153"/>
                  <a:pt x="2874112" y="330556"/>
                  <a:pt x="2874112" y="345643"/>
                </a:cubicBezTo>
                <a:cubicBezTo>
                  <a:pt x="2873655" y="469544"/>
                  <a:pt x="2871140" y="545897"/>
                  <a:pt x="2866568" y="574700"/>
                </a:cubicBezTo>
                <a:cubicBezTo>
                  <a:pt x="2861082" y="606704"/>
                  <a:pt x="2849423" y="626364"/>
                  <a:pt x="2831592" y="633679"/>
                </a:cubicBezTo>
                <a:cubicBezTo>
                  <a:pt x="2821991" y="637794"/>
                  <a:pt x="2807818" y="639851"/>
                  <a:pt x="2789073" y="639851"/>
                </a:cubicBezTo>
                <a:cubicBezTo>
                  <a:pt x="2768499" y="639851"/>
                  <a:pt x="2748953" y="635965"/>
                  <a:pt x="2730437" y="628193"/>
                </a:cubicBezTo>
                <a:cubicBezTo>
                  <a:pt x="2711920" y="620420"/>
                  <a:pt x="2696032" y="609562"/>
                  <a:pt x="2682774" y="595617"/>
                </a:cubicBezTo>
                <a:cubicBezTo>
                  <a:pt x="2669515" y="581673"/>
                  <a:pt x="2657971" y="568185"/>
                  <a:pt x="2648141" y="555155"/>
                </a:cubicBezTo>
                <a:cubicBezTo>
                  <a:pt x="2638311" y="542125"/>
                  <a:pt x="2629738" y="527494"/>
                  <a:pt x="2622423" y="511264"/>
                </a:cubicBezTo>
                <a:cubicBezTo>
                  <a:pt x="2615108" y="495033"/>
                  <a:pt x="2610193" y="483718"/>
                  <a:pt x="2607678" y="477317"/>
                </a:cubicBezTo>
                <a:cubicBezTo>
                  <a:pt x="2605164" y="470916"/>
                  <a:pt x="2602993" y="464515"/>
                  <a:pt x="2601163" y="458114"/>
                </a:cubicBezTo>
                <a:lnTo>
                  <a:pt x="2600478" y="602132"/>
                </a:lnTo>
                <a:lnTo>
                  <a:pt x="2600478" y="604190"/>
                </a:lnTo>
                <a:lnTo>
                  <a:pt x="2597049" y="607619"/>
                </a:lnTo>
                <a:cubicBezTo>
                  <a:pt x="2594763" y="610362"/>
                  <a:pt x="2591334" y="613562"/>
                  <a:pt x="2586762" y="617220"/>
                </a:cubicBezTo>
                <a:cubicBezTo>
                  <a:pt x="2582190" y="620878"/>
                  <a:pt x="2576589" y="624421"/>
                  <a:pt x="2569959" y="627850"/>
                </a:cubicBezTo>
                <a:cubicBezTo>
                  <a:pt x="2563330" y="631279"/>
                  <a:pt x="2554643" y="634251"/>
                  <a:pt x="2543899" y="636765"/>
                </a:cubicBezTo>
                <a:cubicBezTo>
                  <a:pt x="2533155" y="639280"/>
                  <a:pt x="2521611" y="640537"/>
                  <a:pt x="2509266" y="640537"/>
                </a:cubicBezTo>
                <a:cubicBezTo>
                  <a:pt x="2477262" y="640537"/>
                  <a:pt x="2452688" y="631279"/>
                  <a:pt x="2435543" y="612762"/>
                </a:cubicBezTo>
                <a:cubicBezTo>
                  <a:pt x="2418398" y="594246"/>
                  <a:pt x="2409825" y="572414"/>
                  <a:pt x="2409825" y="547268"/>
                </a:cubicBezTo>
                <a:cubicBezTo>
                  <a:pt x="2409825" y="512978"/>
                  <a:pt x="2410854" y="462572"/>
                  <a:pt x="2412911" y="396049"/>
                </a:cubicBezTo>
                <a:cubicBezTo>
                  <a:pt x="2414969" y="329527"/>
                  <a:pt x="2415997" y="280035"/>
                  <a:pt x="2415997" y="247574"/>
                </a:cubicBezTo>
                <a:cubicBezTo>
                  <a:pt x="2415997" y="237058"/>
                  <a:pt x="2418626" y="225285"/>
                  <a:pt x="2423884" y="212255"/>
                </a:cubicBezTo>
                <a:cubicBezTo>
                  <a:pt x="2429142" y="199225"/>
                  <a:pt x="2439429" y="186538"/>
                  <a:pt x="2454745" y="174193"/>
                </a:cubicBezTo>
                <a:cubicBezTo>
                  <a:pt x="2470061" y="161849"/>
                  <a:pt x="2488464" y="155677"/>
                  <a:pt x="2509952" y="155677"/>
                </a:cubicBezTo>
                <a:close/>
                <a:moveTo>
                  <a:pt x="2174748" y="155677"/>
                </a:moveTo>
                <a:cubicBezTo>
                  <a:pt x="2203095" y="155677"/>
                  <a:pt x="2228812" y="158991"/>
                  <a:pt x="2251901" y="165621"/>
                </a:cubicBezTo>
                <a:cubicBezTo>
                  <a:pt x="2274990" y="172250"/>
                  <a:pt x="2293963" y="180480"/>
                  <a:pt x="2308822" y="190309"/>
                </a:cubicBezTo>
                <a:cubicBezTo>
                  <a:pt x="2323681" y="200139"/>
                  <a:pt x="2336597" y="212141"/>
                  <a:pt x="2347570" y="226314"/>
                </a:cubicBezTo>
                <a:cubicBezTo>
                  <a:pt x="2358543" y="240487"/>
                  <a:pt x="2366887" y="253860"/>
                  <a:pt x="2372601" y="266433"/>
                </a:cubicBezTo>
                <a:cubicBezTo>
                  <a:pt x="2378317" y="279006"/>
                  <a:pt x="2382774" y="292379"/>
                  <a:pt x="2385975" y="306553"/>
                </a:cubicBezTo>
                <a:cubicBezTo>
                  <a:pt x="2389175" y="320726"/>
                  <a:pt x="2391118" y="331813"/>
                  <a:pt x="2391804" y="339814"/>
                </a:cubicBezTo>
                <a:cubicBezTo>
                  <a:pt x="2392490" y="347815"/>
                  <a:pt x="2392833" y="355244"/>
                  <a:pt x="2392833" y="362102"/>
                </a:cubicBezTo>
                <a:lnTo>
                  <a:pt x="2392833" y="593903"/>
                </a:lnTo>
                <a:cubicBezTo>
                  <a:pt x="2380031" y="624992"/>
                  <a:pt x="2348027" y="640537"/>
                  <a:pt x="2296821" y="640537"/>
                </a:cubicBezTo>
                <a:cubicBezTo>
                  <a:pt x="2279447" y="640537"/>
                  <a:pt x="2264817" y="637222"/>
                  <a:pt x="2252929" y="630593"/>
                </a:cubicBezTo>
                <a:cubicBezTo>
                  <a:pt x="2241042" y="623964"/>
                  <a:pt x="2232470" y="615163"/>
                  <a:pt x="2227212" y="604190"/>
                </a:cubicBezTo>
                <a:cubicBezTo>
                  <a:pt x="2221954" y="593217"/>
                  <a:pt x="2218297" y="582930"/>
                  <a:pt x="2216239" y="573329"/>
                </a:cubicBezTo>
                <a:cubicBezTo>
                  <a:pt x="2214182" y="563728"/>
                  <a:pt x="2213153" y="553669"/>
                  <a:pt x="2213153" y="543154"/>
                </a:cubicBezTo>
                <a:lnTo>
                  <a:pt x="2214525" y="519836"/>
                </a:lnTo>
                <a:lnTo>
                  <a:pt x="2141830" y="519836"/>
                </a:lnTo>
                <a:cubicBezTo>
                  <a:pt x="2141830" y="533552"/>
                  <a:pt x="2142401" y="548640"/>
                  <a:pt x="2143545" y="565099"/>
                </a:cubicBezTo>
                <a:cubicBezTo>
                  <a:pt x="2144687" y="581558"/>
                  <a:pt x="2145945" y="594589"/>
                  <a:pt x="2147317" y="604190"/>
                </a:cubicBezTo>
                <a:lnTo>
                  <a:pt x="2149374" y="618592"/>
                </a:lnTo>
                <a:cubicBezTo>
                  <a:pt x="2131086" y="633222"/>
                  <a:pt x="2103197" y="640537"/>
                  <a:pt x="2065706" y="640537"/>
                </a:cubicBezTo>
                <a:cubicBezTo>
                  <a:pt x="2035074" y="640537"/>
                  <a:pt x="2010157" y="630822"/>
                  <a:pt x="1990954" y="611391"/>
                </a:cubicBezTo>
                <a:cubicBezTo>
                  <a:pt x="1971752" y="591960"/>
                  <a:pt x="1962151" y="566242"/>
                  <a:pt x="1962151" y="534238"/>
                </a:cubicBezTo>
                <a:cubicBezTo>
                  <a:pt x="1962151" y="524180"/>
                  <a:pt x="1962608" y="499148"/>
                  <a:pt x="1963522" y="459143"/>
                </a:cubicBezTo>
                <a:cubicBezTo>
                  <a:pt x="1964436" y="419138"/>
                  <a:pt x="1964894" y="396392"/>
                  <a:pt x="1964894" y="390906"/>
                </a:cubicBezTo>
                <a:cubicBezTo>
                  <a:pt x="1964894" y="347929"/>
                  <a:pt x="1970952" y="310667"/>
                  <a:pt x="1983067" y="279121"/>
                </a:cubicBezTo>
                <a:cubicBezTo>
                  <a:pt x="1995183" y="247574"/>
                  <a:pt x="2009128" y="224257"/>
                  <a:pt x="2024901" y="209169"/>
                </a:cubicBezTo>
                <a:cubicBezTo>
                  <a:pt x="2040675" y="194081"/>
                  <a:pt x="2059649" y="182080"/>
                  <a:pt x="2081822" y="173164"/>
                </a:cubicBezTo>
                <a:cubicBezTo>
                  <a:pt x="2103996" y="164249"/>
                  <a:pt x="2121485" y="159106"/>
                  <a:pt x="2134286" y="157734"/>
                </a:cubicBezTo>
                <a:cubicBezTo>
                  <a:pt x="2147088" y="156362"/>
                  <a:pt x="2160575" y="155677"/>
                  <a:pt x="2174748" y="155677"/>
                </a:cubicBezTo>
                <a:close/>
                <a:moveTo>
                  <a:pt x="1508075" y="155677"/>
                </a:moveTo>
                <a:cubicBezTo>
                  <a:pt x="1544194" y="155677"/>
                  <a:pt x="1574826" y="158991"/>
                  <a:pt x="1599972" y="165621"/>
                </a:cubicBezTo>
                <a:cubicBezTo>
                  <a:pt x="1625118" y="172250"/>
                  <a:pt x="1643977" y="181280"/>
                  <a:pt x="1656550" y="192710"/>
                </a:cubicBezTo>
                <a:cubicBezTo>
                  <a:pt x="1669123" y="204140"/>
                  <a:pt x="1677925" y="215684"/>
                  <a:pt x="1682954" y="227343"/>
                </a:cubicBezTo>
                <a:cubicBezTo>
                  <a:pt x="1687983" y="239001"/>
                  <a:pt x="1690497" y="251689"/>
                  <a:pt x="1690497" y="265405"/>
                </a:cubicBezTo>
                <a:cubicBezTo>
                  <a:pt x="1690497" y="275920"/>
                  <a:pt x="1689240" y="286550"/>
                  <a:pt x="1686726" y="297294"/>
                </a:cubicBezTo>
                <a:cubicBezTo>
                  <a:pt x="1684211" y="308038"/>
                  <a:pt x="1681582" y="316154"/>
                  <a:pt x="1678839" y="321640"/>
                </a:cubicBezTo>
                <a:lnTo>
                  <a:pt x="1675410" y="329870"/>
                </a:lnTo>
                <a:cubicBezTo>
                  <a:pt x="1646606" y="322555"/>
                  <a:pt x="1609116" y="318897"/>
                  <a:pt x="1562939" y="318897"/>
                </a:cubicBezTo>
                <a:cubicBezTo>
                  <a:pt x="1550137" y="318897"/>
                  <a:pt x="1538593" y="320154"/>
                  <a:pt x="1528306" y="322669"/>
                </a:cubicBezTo>
                <a:cubicBezTo>
                  <a:pt x="1518019" y="325183"/>
                  <a:pt x="1507617" y="329755"/>
                  <a:pt x="1497102" y="336385"/>
                </a:cubicBezTo>
                <a:cubicBezTo>
                  <a:pt x="1486586" y="343014"/>
                  <a:pt x="1478471" y="353416"/>
                  <a:pt x="1472756" y="367589"/>
                </a:cubicBezTo>
                <a:cubicBezTo>
                  <a:pt x="1467041" y="381762"/>
                  <a:pt x="1464184" y="399364"/>
                  <a:pt x="1464184" y="420395"/>
                </a:cubicBezTo>
                <a:cubicBezTo>
                  <a:pt x="1464184" y="440055"/>
                  <a:pt x="1467155" y="456628"/>
                  <a:pt x="1473099" y="470116"/>
                </a:cubicBezTo>
                <a:cubicBezTo>
                  <a:pt x="1479042" y="483603"/>
                  <a:pt x="1486815" y="493319"/>
                  <a:pt x="1496416" y="499262"/>
                </a:cubicBezTo>
                <a:cubicBezTo>
                  <a:pt x="1506017" y="505206"/>
                  <a:pt x="1514818" y="509206"/>
                  <a:pt x="1522819" y="511264"/>
                </a:cubicBezTo>
                <a:cubicBezTo>
                  <a:pt x="1530820" y="513321"/>
                  <a:pt x="1539164" y="514350"/>
                  <a:pt x="1547851" y="514350"/>
                </a:cubicBezTo>
                <a:cubicBezTo>
                  <a:pt x="1558366" y="514350"/>
                  <a:pt x="1566025" y="513207"/>
                  <a:pt x="1570825" y="510921"/>
                </a:cubicBezTo>
                <a:cubicBezTo>
                  <a:pt x="1575626" y="508635"/>
                  <a:pt x="1578026" y="503606"/>
                  <a:pt x="1578026" y="495833"/>
                </a:cubicBezTo>
                <a:lnTo>
                  <a:pt x="1576655" y="488975"/>
                </a:lnTo>
                <a:cubicBezTo>
                  <a:pt x="1573454" y="489433"/>
                  <a:pt x="1568882" y="489661"/>
                  <a:pt x="1562939" y="489661"/>
                </a:cubicBezTo>
                <a:cubicBezTo>
                  <a:pt x="1531849" y="489661"/>
                  <a:pt x="1516304" y="467258"/>
                  <a:pt x="1516304" y="422453"/>
                </a:cubicBezTo>
                <a:cubicBezTo>
                  <a:pt x="1516304" y="400050"/>
                  <a:pt x="1517219" y="388391"/>
                  <a:pt x="1519047" y="387477"/>
                </a:cubicBezTo>
                <a:lnTo>
                  <a:pt x="1704214" y="387477"/>
                </a:lnTo>
                <a:cubicBezTo>
                  <a:pt x="1711986" y="415823"/>
                  <a:pt x="1715872" y="443713"/>
                  <a:pt x="1715872" y="471145"/>
                </a:cubicBezTo>
                <a:cubicBezTo>
                  <a:pt x="1715872" y="526466"/>
                  <a:pt x="1697470" y="568642"/>
                  <a:pt x="1660665" y="597675"/>
                </a:cubicBezTo>
                <a:cubicBezTo>
                  <a:pt x="1623860" y="626707"/>
                  <a:pt x="1576883" y="641223"/>
                  <a:pt x="1519733" y="641223"/>
                </a:cubicBezTo>
                <a:cubicBezTo>
                  <a:pt x="1511047" y="641223"/>
                  <a:pt x="1501788" y="640766"/>
                  <a:pt x="1491958" y="639851"/>
                </a:cubicBezTo>
                <a:cubicBezTo>
                  <a:pt x="1482129" y="638937"/>
                  <a:pt x="1469212" y="636651"/>
                  <a:pt x="1453211" y="632993"/>
                </a:cubicBezTo>
                <a:cubicBezTo>
                  <a:pt x="1437209" y="629336"/>
                  <a:pt x="1422121" y="624307"/>
                  <a:pt x="1407948" y="617906"/>
                </a:cubicBezTo>
                <a:cubicBezTo>
                  <a:pt x="1393775" y="611505"/>
                  <a:pt x="1378916" y="602247"/>
                  <a:pt x="1363371" y="590131"/>
                </a:cubicBezTo>
                <a:cubicBezTo>
                  <a:pt x="1347826" y="578015"/>
                  <a:pt x="1334567" y="563842"/>
                  <a:pt x="1323594" y="547611"/>
                </a:cubicBezTo>
                <a:cubicBezTo>
                  <a:pt x="1312622" y="531381"/>
                  <a:pt x="1303592" y="510578"/>
                  <a:pt x="1296505" y="485203"/>
                </a:cubicBezTo>
                <a:cubicBezTo>
                  <a:pt x="1289419" y="459829"/>
                  <a:pt x="1285875" y="431597"/>
                  <a:pt x="1285875" y="400507"/>
                </a:cubicBezTo>
                <a:cubicBezTo>
                  <a:pt x="1285875" y="368503"/>
                  <a:pt x="1289190" y="339585"/>
                  <a:pt x="1295820" y="313753"/>
                </a:cubicBezTo>
                <a:cubicBezTo>
                  <a:pt x="1302449" y="287922"/>
                  <a:pt x="1310793" y="266662"/>
                  <a:pt x="1320851" y="249974"/>
                </a:cubicBezTo>
                <a:cubicBezTo>
                  <a:pt x="1330910" y="233286"/>
                  <a:pt x="1343254" y="218770"/>
                  <a:pt x="1357884" y="206426"/>
                </a:cubicBezTo>
                <a:cubicBezTo>
                  <a:pt x="1372515" y="194081"/>
                  <a:pt x="1386459" y="184823"/>
                  <a:pt x="1399718" y="178651"/>
                </a:cubicBezTo>
                <a:cubicBezTo>
                  <a:pt x="1412977" y="172479"/>
                  <a:pt x="1427379" y="167449"/>
                  <a:pt x="1442924" y="163563"/>
                </a:cubicBezTo>
                <a:cubicBezTo>
                  <a:pt x="1458469" y="159677"/>
                  <a:pt x="1470813" y="157391"/>
                  <a:pt x="1479957" y="156705"/>
                </a:cubicBezTo>
                <a:cubicBezTo>
                  <a:pt x="1489101" y="156019"/>
                  <a:pt x="1498473" y="155677"/>
                  <a:pt x="1508075" y="155677"/>
                </a:cubicBezTo>
                <a:close/>
                <a:moveTo>
                  <a:pt x="650748" y="155677"/>
                </a:moveTo>
                <a:cubicBezTo>
                  <a:pt x="679095" y="155677"/>
                  <a:pt x="704812" y="158991"/>
                  <a:pt x="727901" y="165621"/>
                </a:cubicBezTo>
                <a:cubicBezTo>
                  <a:pt x="750989" y="172250"/>
                  <a:pt x="769963" y="180480"/>
                  <a:pt x="784822" y="190309"/>
                </a:cubicBezTo>
                <a:cubicBezTo>
                  <a:pt x="799681" y="200139"/>
                  <a:pt x="812597" y="212141"/>
                  <a:pt x="823570" y="226314"/>
                </a:cubicBezTo>
                <a:cubicBezTo>
                  <a:pt x="834543" y="240487"/>
                  <a:pt x="842887" y="253860"/>
                  <a:pt x="848602" y="266433"/>
                </a:cubicBezTo>
                <a:cubicBezTo>
                  <a:pt x="854317" y="279006"/>
                  <a:pt x="858774" y="292379"/>
                  <a:pt x="861975" y="306553"/>
                </a:cubicBezTo>
                <a:cubicBezTo>
                  <a:pt x="865175" y="320726"/>
                  <a:pt x="867118" y="331813"/>
                  <a:pt x="867804" y="339814"/>
                </a:cubicBezTo>
                <a:cubicBezTo>
                  <a:pt x="868490" y="347815"/>
                  <a:pt x="868833" y="355244"/>
                  <a:pt x="868833" y="362102"/>
                </a:cubicBezTo>
                <a:lnTo>
                  <a:pt x="868833" y="593903"/>
                </a:lnTo>
                <a:cubicBezTo>
                  <a:pt x="856031" y="624992"/>
                  <a:pt x="824027" y="640537"/>
                  <a:pt x="772821" y="640537"/>
                </a:cubicBezTo>
                <a:cubicBezTo>
                  <a:pt x="755447" y="640537"/>
                  <a:pt x="740817" y="637222"/>
                  <a:pt x="728930" y="630593"/>
                </a:cubicBezTo>
                <a:cubicBezTo>
                  <a:pt x="717042" y="623964"/>
                  <a:pt x="708470" y="615163"/>
                  <a:pt x="703212" y="604190"/>
                </a:cubicBezTo>
                <a:cubicBezTo>
                  <a:pt x="697954" y="593217"/>
                  <a:pt x="694297" y="582930"/>
                  <a:pt x="692239" y="573329"/>
                </a:cubicBezTo>
                <a:cubicBezTo>
                  <a:pt x="690182" y="563728"/>
                  <a:pt x="689153" y="553669"/>
                  <a:pt x="689153" y="543154"/>
                </a:cubicBezTo>
                <a:lnTo>
                  <a:pt x="690525" y="519836"/>
                </a:lnTo>
                <a:lnTo>
                  <a:pt x="617830" y="519836"/>
                </a:lnTo>
                <a:cubicBezTo>
                  <a:pt x="617830" y="533552"/>
                  <a:pt x="618401" y="548640"/>
                  <a:pt x="619545" y="565099"/>
                </a:cubicBezTo>
                <a:cubicBezTo>
                  <a:pt x="620687" y="581558"/>
                  <a:pt x="621945" y="594589"/>
                  <a:pt x="623316" y="604190"/>
                </a:cubicBezTo>
                <a:lnTo>
                  <a:pt x="625374" y="618592"/>
                </a:lnTo>
                <a:cubicBezTo>
                  <a:pt x="607086" y="633222"/>
                  <a:pt x="579197" y="640537"/>
                  <a:pt x="541706" y="640537"/>
                </a:cubicBezTo>
                <a:cubicBezTo>
                  <a:pt x="511074" y="640537"/>
                  <a:pt x="486156" y="630822"/>
                  <a:pt x="466954" y="611391"/>
                </a:cubicBezTo>
                <a:cubicBezTo>
                  <a:pt x="447751" y="591960"/>
                  <a:pt x="438150" y="566242"/>
                  <a:pt x="438150" y="534238"/>
                </a:cubicBezTo>
                <a:cubicBezTo>
                  <a:pt x="438150" y="524180"/>
                  <a:pt x="438607" y="499148"/>
                  <a:pt x="439522" y="459143"/>
                </a:cubicBezTo>
                <a:cubicBezTo>
                  <a:pt x="440436" y="419138"/>
                  <a:pt x="440893" y="396392"/>
                  <a:pt x="440893" y="390906"/>
                </a:cubicBezTo>
                <a:cubicBezTo>
                  <a:pt x="440893" y="347929"/>
                  <a:pt x="446952" y="310667"/>
                  <a:pt x="459067" y="279121"/>
                </a:cubicBezTo>
                <a:cubicBezTo>
                  <a:pt x="471183" y="247574"/>
                  <a:pt x="485128" y="224257"/>
                  <a:pt x="500901" y="209169"/>
                </a:cubicBezTo>
                <a:cubicBezTo>
                  <a:pt x="516675" y="194081"/>
                  <a:pt x="535648" y="182080"/>
                  <a:pt x="557822" y="173164"/>
                </a:cubicBezTo>
                <a:cubicBezTo>
                  <a:pt x="579997" y="164249"/>
                  <a:pt x="597484" y="159106"/>
                  <a:pt x="610286" y="157734"/>
                </a:cubicBezTo>
                <a:cubicBezTo>
                  <a:pt x="623088" y="156362"/>
                  <a:pt x="636575" y="155677"/>
                  <a:pt x="650748" y="155677"/>
                </a:cubicBezTo>
                <a:close/>
                <a:moveTo>
                  <a:pt x="3667658" y="154305"/>
                </a:moveTo>
                <a:cubicBezTo>
                  <a:pt x="3696919" y="154305"/>
                  <a:pt x="3724352" y="156019"/>
                  <a:pt x="3749955" y="159448"/>
                </a:cubicBezTo>
                <a:cubicBezTo>
                  <a:pt x="3775558" y="162877"/>
                  <a:pt x="3802419" y="169964"/>
                  <a:pt x="3830536" y="180708"/>
                </a:cubicBezTo>
                <a:cubicBezTo>
                  <a:pt x="3858654" y="191452"/>
                  <a:pt x="3882543" y="205283"/>
                  <a:pt x="3902203" y="222199"/>
                </a:cubicBezTo>
                <a:cubicBezTo>
                  <a:pt x="3921862" y="239116"/>
                  <a:pt x="3938207" y="262204"/>
                  <a:pt x="3951237" y="291465"/>
                </a:cubicBezTo>
                <a:cubicBezTo>
                  <a:pt x="3964267" y="320726"/>
                  <a:pt x="3970782" y="354787"/>
                  <a:pt x="3970782" y="393649"/>
                </a:cubicBezTo>
                <a:cubicBezTo>
                  <a:pt x="3970782" y="433883"/>
                  <a:pt x="3964038" y="469201"/>
                  <a:pt x="3950551" y="499605"/>
                </a:cubicBezTo>
                <a:cubicBezTo>
                  <a:pt x="3937064" y="530009"/>
                  <a:pt x="3920033" y="553898"/>
                  <a:pt x="3899459" y="571271"/>
                </a:cubicBezTo>
                <a:cubicBezTo>
                  <a:pt x="3878885" y="588645"/>
                  <a:pt x="3854310" y="602818"/>
                  <a:pt x="3825735" y="613791"/>
                </a:cubicBezTo>
                <a:cubicBezTo>
                  <a:pt x="3797161" y="624764"/>
                  <a:pt x="3770072" y="631965"/>
                  <a:pt x="3744469" y="635394"/>
                </a:cubicBezTo>
                <a:cubicBezTo>
                  <a:pt x="3718865" y="638823"/>
                  <a:pt x="3691662" y="640537"/>
                  <a:pt x="3662858" y="640537"/>
                </a:cubicBezTo>
                <a:cubicBezTo>
                  <a:pt x="3641827" y="640537"/>
                  <a:pt x="3620910" y="639623"/>
                  <a:pt x="3600108" y="637794"/>
                </a:cubicBezTo>
                <a:cubicBezTo>
                  <a:pt x="3579305" y="635965"/>
                  <a:pt x="3563646" y="634136"/>
                  <a:pt x="3553130" y="632308"/>
                </a:cubicBezTo>
                <a:lnTo>
                  <a:pt x="3537357" y="628879"/>
                </a:lnTo>
                <a:cubicBezTo>
                  <a:pt x="3535528" y="622021"/>
                  <a:pt x="3533242" y="612191"/>
                  <a:pt x="3530499" y="599389"/>
                </a:cubicBezTo>
                <a:cubicBezTo>
                  <a:pt x="3525012" y="516179"/>
                  <a:pt x="3522041" y="464515"/>
                  <a:pt x="3521583" y="444398"/>
                </a:cubicBezTo>
                <a:lnTo>
                  <a:pt x="3483864" y="444398"/>
                </a:lnTo>
                <a:cubicBezTo>
                  <a:pt x="3482493" y="443941"/>
                  <a:pt x="3480664" y="442570"/>
                  <a:pt x="3478378" y="440284"/>
                </a:cubicBezTo>
                <a:cubicBezTo>
                  <a:pt x="3476092" y="437998"/>
                  <a:pt x="3473692" y="433426"/>
                  <a:pt x="3471177" y="426568"/>
                </a:cubicBezTo>
                <a:cubicBezTo>
                  <a:pt x="3468662" y="419710"/>
                  <a:pt x="3467405" y="411709"/>
                  <a:pt x="3467405" y="402565"/>
                </a:cubicBezTo>
                <a:cubicBezTo>
                  <a:pt x="3467405" y="378333"/>
                  <a:pt x="3480664" y="363931"/>
                  <a:pt x="3507181" y="359359"/>
                </a:cubicBezTo>
                <a:cubicBezTo>
                  <a:pt x="3512668" y="357988"/>
                  <a:pt x="3517697" y="357302"/>
                  <a:pt x="3522269" y="357302"/>
                </a:cubicBezTo>
                <a:cubicBezTo>
                  <a:pt x="3522726" y="333985"/>
                  <a:pt x="3523412" y="309753"/>
                  <a:pt x="3524327" y="284607"/>
                </a:cubicBezTo>
                <a:cubicBezTo>
                  <a:pt x="3525241" y="259461"/>
                  <a:pt x="3526270" y="235572"/>
                  <a:pt x="3527412" y="212941"/>
                </a:cubicBezTo>
                <a:cubicBezTo>
                  <a:pt x="3528555" y="190309"/>
                  <a:pt x="3529356" y="175336"/>
                  <a:pt x="3529813" y="168021"/>
                </a:cubicBezTo>
                <a:cubicBezTo>
                  <a:pt x="3567761" y="158877"/>
                  <a:pt x="3613709" y="154305"/>
                  <a:pt x="3667658" y="154305"/>
                </a:cubicBezTo>
                <a:close/>
                <a:moveTo>
                  <a:pt x="6948830" y="85725"/>
                </a:moveTo>
                <a:cubicBezTo>
                  <a:pt x="6976262" y="85268"/>
                  <a:pt x="6991578" y="100127"/>
                  <a:pt x="6994779" y="130302"/>
                </a:cubicBezTo>
                <a:cubicBezTo>
                  <a:pt x="6995693" y="139446"/>
                  <a:pt x="6996150" y="146075"/>
                  <a:pt x="6996150" y="150190"/>
                </a:cubicBezTo>
                <a:cubicBezTo>
                  <a:pt x="6996607" y="184480"/>
                  <a:pt x="6987235" y="209398"/>
                  <a:pt x="6968033" y="224942"/>
                </a:cubicBezTo>
                <a:cubicBezTo>
                  <a:pt x="6968489" y="225400"/>
                  <a:pt x="6968947" y="225857"/>
                  <a:pt x="6969404" y="226314"/>
                </a:cubicBezTo>
                <a:cubicBezTo>
                  <a:pt x="6980377" y="240487"/>
                  <a:pt x="6988835" y="254546"/>
                  <a:pt x="6994779" y="268491"/>
                </a:cubicBezTo>
                <a:cubicBezTo>
                  <a:pt x="7000723" y="282435"/>
                  <a:pt x="7005523" y="297409"/>
                  <a:pt x="7009180" y="313411"/>
                </a:cubicBezTo>
                <a:cubicBezTo>
                  <a:pt x="7012838" y="329413"/>
                  <a:pt x="7015238" y="343243"/>
                  <a:pt x="7016381" y="354901"/>
                </a:cubicBezTo>
                <a:cubicBezTo>
                  <a:pt x="7017525" y="366560"/>
                  <a:pt x="7018096" y="378333"/>
                  <a:pt x="7018096" y="390220"/>
                </a:cubicBezTo>
                <a:cubicBezTo>
                  <a:pt x="7018096" y="397993"/>
                  <a:pt x="7017753" y="406336"/>
                  <a:pt x="7017067" y="415252"/>
                </a:cubicBezTo>
                <a:cubicBezTo>
                  <a:pt x="7016381" y="424167"/>
                  <a:pt x="7014324" y="437540"/>
                  <a:pt x="7010895" y="455371"/>
                </a:cubicBezTo>
                <a:cubicBezTo>
                  <a:pt x="7007466" y="473202"/>
                  <a:pt x="7002894" y="489890"/>
                  <a:pt x="6997179" y="505435"/>
                </a:cubicBezTo>
                <a:cubicBezTo>
                  <a:pt x="6991465" y="520979"/>
                  <a:pt x="6982434" y="537667"/>
                  <a:pt x="6970090" y="555498"/>
                </a:cubicBezTo>
                <a:cubicBezTo>
                  <a:pt x="6957745" y="573329"/>
                  <a:pt x="6943458" y="588645"/>
                  <a:pt x="6927227" y="601447"/>
                </a:cubicBezTo>
                <a:cubicBezTo>
                  <a:pt x="6910997" y="614248"/>
                  <a:pt x="6889737" y="624878"/>
                  <a:pt x="6863448" y="633336"/>
                </a:cubicBezTo>
                <a:cubicBezTo>
                  <a:pt x="6837159" y="641794"/>
                  <a:pt x="6808013" y="646024"/>
                  <a:pt x="6776009" y="646024"/>
                </a:cubicBezTo>
                <a:cubicBezTo>
                  <a:pt x="6748577" y="646024"/>
                  <a:pt x="6723659" y="642480"/>
                  <a:pt x="6701256" y="635394"/>
                </a:cubicBezTo>
                <a:cubicBezTo>
                  <a:pt x="6678853" y="628307"/>
                  <a:pt x="6660451" y="619277"/>
                  <a:pt x="6646049" y="608305"/>
                </a:cubicBezTo>
                <a:cubicBezTo>
                  <a:pt x="6631647" y="597332"/>
                  <a:pt x="6619075" y="584187"/>
                  <a:pt x="6608331" y="568871"/>
                </a:cubicBezTo>
                <a:cubicBezTo>
                  <a:pt x="6597586" y="553555"/>
                  <a:pt x="6589357" y="538696"/>
                  <a:pt x="6583641" y="524294"/>
                </a:cubicBezTo>
                <a:cubicBezTo>
                  <a:pt x="6577927" y="509892"/>
                  <a:pt x="6573469" y="494462"/>
                  <a:pt x="6570269" y="478003"/>
                </a:cubicBezTo>
                <a:cubicBezTo>
                  <a:pt x="6567067" y="461543"/>
                  <a:pt x="6565011" y="448170"/>
                  <a:pt x="6564097" y="437883"/>
                </a:cubicBezTo>
                <a:cubicBezTo>
                  <a:pt x="6563182" y="427596"/>
                  <a:pt x="6562725" y="417652"/>
                  <a:pt x="6562725" y="408051"/>
                </a:cubicBezTo>
                <a:cubicBezTo>
                  <a:pt x="6562725" y="396621"/>
                  <a:pt x="6562953" y="386677"/>
                  <a:pt x="6563411" y="378219"/>
                </a:cubicBezTo>
                <a:cubicBezTo>
                  <a:pt x="6563868" y="369760"/>
                  <a:pt x="6565583" y="356387"/>
                  <a:pt x="6568554" y="338099"/>
                </a:cubicBezTo>
                <a:cubicBezTo>
                  <a:pt x="6571525" y="319811"/>
                  <a:pt x="6575869" y="303695"/>
                  <a:pt x="6581584" y="289750"/>
                </a:cubicBezTo>
                <a:cubicBezTo>
                  <a:pt x="6587299" y="275806"/>
                  <a:pt x="6595987" y="260261"/>
                  <a:pt x="6607645" y="243116"/>
                </a:cubicBezTo>
                <a:cubicBezTo>
                  <a:pt x="6619303" y="225971"/>
                  <a:pt x="6633362" y="211684"/>
                  <a:pt x="6649821" y="200254"/>
                </a:cubicBezTo>
                <a:cubicBezTo>
                  <a:pt x="6666280" y="188824"/>
                  <a:pt x="6687541" y="178765"/>
                  <a:pt x="6713601" y="170078"/>
                </a:cubicBezTo>
                <a:cubicBezTo>
                  <a:pt x="6739661" y="161392"/>
                  <a:pt x="6768922" y="156591"/>
                  <a:pt x="6801383" y="155677"/>
                </a:cubicBezTo>
                <a:cubicBezTo>
                  <a:pt x="6818299" y="155677"/>
                  <a:pt x="6831559" y="155791"/>
                  <a:pt x="6841159" y="156019"/>
                </a:cubicBezTo>
                <a:cubicBezTo>
                  <a:pt x="6850761" y="156248"/>
                  <a:pt x="6857161" y="156362"/>
                  <a:pt x="6860362" y="156362"/>
                </a:cubicBezTo>
                <a:cubicBezTo>
                  <a:pt x="6899224" y="155905"/>
                  <a:pt x="6920255" y="146533"/>
                  <a:pt x="6923455" y="128245"/>
                </a:cubicBezTo>
                <a:cubicBezTo>
                  <a:pt x="6925741" y="111328"/>
                  <a:pt x="6926885" y="99441"/>
                  <a:pt x="6926885" y="92583"/>
                </a:cubicBezTo>
                <a:lnTo>
                  <a:pt x="6926885" y="89154"/>
                </a:lnTo>
                <a:cubicBezTo>
                  <a:pt x="6933285" y="86868"/>
                  <a:pt x="6940601" y="85725"/>
                  <a:pt x="6948830" y="85725"/>
                </a:cubicBezTo>
                <a:close/>
                <a:moveTo>
                  <a:pt x="6011799" y="85725"/>
                </a:moveTo>
                <a:cubicBezTo>
                  <a:pt x="6039231" y="85268"/>
                  <a:pt x="6054547" y="100127"/>
                  <a:pt x="6057748" y="130302"/>
                </a:cubicBezTo>
                <a:cubicBezTo>
                  <a:pt x="6058662" y="139446"/>
                  <a:pt x="6059119" y="146075"/>
                  <a:pt x="6059119" y="150190"/>
                </a:cubicBezTo>
                <a:cubicBezTo>
                  <a:pt x="6060034" y="194081"/>
                  <a:pt x="6044260" y="222656"/>
                  <a:pt x="6011799" y="235915"/>
                </a:cubicBezTo>
                <a:cubicBezTo>
                  <a:pt x="6012256" y="239116"/>
                  <a:pt x="6012713" y="242087"/>
                  <a:pt x="6013171" y="244831"/>
                </a:cubicBezTo>
                <a:cubicBezTo>
                  <a:pt x="6014085" y="256718"/>
                  <a:pt x="6014542" y="271120"/>
                  <a:pt x="6014542" y="288036"/>
                </a:cubicBezTo>
                <a:cubicBezTo>
                  <a:pt x="6014542" y="309982"/>
                  <a:pt x="6014199" y="329413"/>
                  <a:pt x="6013514" y="346329"/>
                </a:cubicBezTo>
                <a:cubicBezTo>
                  <a:pt x="6012828" y="363245"/>
                  <a:pt x="6010884" y="384619"/>
                  <a:pt x="6007685" y="410451"/>
                </a:cubicBezTo>
                <a:cubicBezTo>
                  <a:pt x="6004484" y="436283"/>
                  <a:pt x="6000026" y="458914"/>
                  <a:pt x="5994311" y="478345"/>
                </a:cubicBezTo>
                <a:cubicBezTo>
                  <a:pt x="5988596" y="497776"/>
                  <a:pt x="5980024" y="518236"/>
                  <a:pt x="5968594" y="539725"/>
                </a:cubicBezTo>
                <a:cubicBezTo>
                  <a:pt x="5957163" y="561213"/>
                  <a:pt x="5943676" y="578815"/>
                  <a:pt x="5928131" y="592531"/>
                </a:cubicBezTo>
                <a:cubicBezTo>
                  <a:pt x="5912586" y="606247"/>
                  <a:pt x="5892927" y="617677"/>
                  <a:pt x="5869153" y="626821"/>
                </a:cubicBezTo>
                <a:cubicBezTo>
                  <a:pt x="5845378" y="635965"/>
                  <a:pt x="5818404" y="640537"/>
                  <a:pt x="5788228" y="640537"/>
                </a:cubicBezTo>
                <a:cubicBezTo>
                  <a:pt x="5758510" y="640537"/>
                  <a:pt x="5731764" y="635965"/>
                  <a:pt x="5707990" y="626821"/>
                </a:cubicBezTo>
                <a:cubicBezTo>
                  <a:pt x="5684215" y="617677"/>
                  <a:pt x="5664556" y="606133"/>
                  <a:pt x="5649011" y="592188"/>
                </a:cubicBezTo>
                <a:cubicBezTo>
                  <a:pt x="5633466" y="578244"/>
                  <a:pt x="5620093" y="560641"/>
                  <a:pt x="5608892" y="539382"/>
                </a:cubicBezTo>
                <a:cubicBezTo>
                  <a:pt x="5597690" y="518122"/>
                  <a:pt x="5589232" y="497776"/>
                  <a:pt x="5583517" y="478345"/>
                </a:cubicBezTo>
                <a:cubicBezTo>
                  <a:pt x="5577802" y="458914"/>
                  <a:pt x="5573230" y="436283"/>
                  <a:pt x="5569801" y="410451"/>
                </a:cubicBezTo>
                <a:cubicBezTo>
                  <a:pt x="5566372" y="384619"/>
                  <a:pt x="5564315" y="363245"/>
                  <a:pt x="5563629" y="346329"/>
                </a:cubicBezTo>
                <a:cubicBezTo>
                  <a:pt x="5563286" y="337871"/>
                  <a:pt x="5563029" y="328784"/>
                  <a:pt x="5562857" y="319068"/>
                </a:cubicBezTo>
                <a:lnTo>
                  <a:pt x="5562788" y="310691"/>
                </a:lnTo>
                <a:lnTo>
                  <a:pt x="5553380" y="312725"/>
                </a:lnTo>
                <a:cubicBezTo>
                  <a:pt x="5534634" y="312725"/>
                  <a:pt x="5515204" y="312496"/>
                  <a:pt x="5495087" y="312039"/>
                </a:cubicBezTo>
                <a:cubicBezTo>
                  <a:pt x="5493258" y="344957"/>
                  <a:pt x="5492343" y="387020"/>
                  <a:pt x="5492343" y="438226"/>
                </a:cubicBezTo>
                <a:cubicBezTo>
                  <a:pt x="5492343" y="521437"/>
                  <a:pt x="5493944" y="580415"/>
                  <a:pt x="5497144" y="615163"/>
                </a:cubicBezTo>
                <a:cubicBezTo>
                  <a:pt x="5480685" y="632079"/>
                  <a:pt x="5450281" y="640537"/>
                  <a:pt x="5405932" y="640537"/>
                </a:cubicBezTo>
                <a:cubicBezTo>
                  <a:pt x="5386273" y="640537"/>
                  <a:pt x="5369357" y="636880"/>
                  <a:pt x="5355184" y="629564"/>
                </a:cubicBezTo>
                <a:cubicBezTo>
                  <a:pt x="5341010" y="622249"/>
                  <a:pt x="5330724" y="612534"/>
                  <a:pt x="5324322" y="600418"/>
                </a:cubicBezTo>
                <a:cubicBezTo>
                  <a:pt x="5317922" y="588302"/>
                  <a:pt x="5313350" y="576758"/>
                  <a:pt x="5310606" y="565785"/>
                </a:cubicBezTo>
                <a:cubicBezTo>
                  <a:pt x="5307863" y="554812"/>
                  <a:pt x="5306492" y="543611"/>
                  <a:pt x="5306492" y="532181"/>
                </a:cubicBezTo>
                <a:cubicBezTo>
                  <a:pt x="5306492" y="529895"/>
                  <a:pt x="5306607" y="527152"/>
                  <a:pt x="5306834" y="523951"/>
                </a:cubicBezTo>
                <a:cubicBezTo>
                  <a:pt x="5307063" y="520751"/>
                  <a:pt x="5307292" y="515036"/>
                  <a:pt x="5307520" y="506806"/>
                </a:cubicBezTo>
                <a:cubicBezTo>
                  <a:pt x="5307749" y="498577"/>
                  <a:pt x="5307978" y="487604"/>
                  <a:pt x="5308206" y="473888"/>
                </a:cubicBezTo>
                <a:cubicBezTo>
                  <a:pt x="5308435" y="460172"/>
                  <a:pt x="5308663" y="438912"/>
                  <a:pt x="5308892" y="410108"/>
                </a:cubicBezTo>
                <a:cubicBezTo>
                  <a:pt x="5309121" y="381305"/>
                  <a:pt x="5309464" y="347472"/>
                  <a:pt x="5309921" y="308610"/>
                </a:cubicBezTo>
                <a:lnTo>
                  <a:pt x="5211851" y="312725"/>
                </a:lnTo>
                <a:cubicBezTo>
                  <a:pt x="5197678" y="299009"/>
                  <a:pt x="5190591" y="270891"/>
                  <a:pt x="5190591" y="228371"/>
                </a:cubicBezTo>
                <a:cubicBezTo>
                  <a:pt x="5190591" y="212369"/>
                  <a:pt x="5193563" y="198539"/>
                  <a:pt x="5199507" y="186880"/>
                </a:cubicBezTo>
                <a:cubicBezTo>
                  <a:pt x="5205450" y="175222"/>
                  <a:pt x="5213109" y="166535"/>
                  <a:pt x="5222481" y="160820"/>
                </a:cubicBezTo>
                <a:cubicBezTo>
                  <a:pt x="5231854" y="155105"/>
                  <a:pt x="5241112" y="151104"/>
                  <a:pt x="5250256" y="148819"/>
                </a:cubicBezTo>
                <a:cubicBezTo>
                  <a:pt x="5259400" y="146533"/>
                  <a:pt x="5268773" y="145390"/>
                  <a:pt x="5278374" y="145390"/>
                </a:cubicBezTo>
                <a:lnTo>
                  <a:pt x="5299634" y="146075"/>
                </a:lnTo>
                <a:cubicBezTo>
                  <a:pt x="5313350" y="146533"/>
                  <a:pt x="5345582" y="147218"/>
                  <a:pt x="5396331" y="148133"/>
                </a:cubicBezTo>
                <a:cubicBezTo>
                  <a:pt x="5447080" y="149047"/>
                  <a:pt x="5514975" y="149733"/>
                  <a:pt x="5600014" y="150190"/>
                </a:cubicBezTo>
                <a:cubicBezTo>
                  <a:pt x="5600700" y="151447"/>
                  <a:pt x="5601300" y="153548"/>
                  <a:pt x="5601814" y="156491"/>
                </a:cubicBezTo>
                <a:lnTo>
                  <a:pt x="5602989" y="166868"/>
                </a:lnTo>
                <a:lnTo>
                  <a:pt x="5605463" y="164935"/>
                </a:lnTo>
                <a:cubicBezTo>
                  <a:pt x="5618493" y="157848"/>
                  <a:pt x="5635295" y="154305"/>
                  <a:pt x="5655869" y="154305"/>
                </a:cubicBezTo>
                <a:cubicBezTo>
                  <a:pt x="5666385" y="154305"/>
                  <a:pt x="5677357" y="155105"/>
                  <a:pt x="5688787" y="156705"/>
                </a:cubicBezTo>
                <a:cubicBezTo>
                  <a:pt x="5700217" y="158305"/>
                  <a:pt x="5709475" y="160020"/>
                  <a:pt x="5716562" y="161849"/>
                </a:cubicBezTo>
                <a:cubicBezTo>
                  <a:pt x="5723648" y="163678"/>
                  <a:pt x="5731535" y="165735"/>
                  <a:pt x="5740222" y="168021"/>
                </a:cubicBezTo>
                <a:cubicBezTo>
                  <a:pt x="5748909" y="170307"/>
                  <a:pt x="5753939" y="171678"/>
                  <a:pt x="5755310" y="172136"/>
                </a:cubicBezTo>
                <a:lnTo>
                  <a:pt x="5755310" y="452628"/>
                </a:lnTo>
                <a:cubicBezTo>
                  <a:pt x="5755310" y="489204"/>
                  <a:pt x="5766283" y="507492"/>
                  <a:pt x="5788228" y="507492"/>
                </a:cubicBezTo>
                <a:cubicBezTo>
                  <a:pt x="5811545" y="507492"/>
                  <a:pt x="5823204" y="487375"/>
                  <a:pt x="5823204" y="447142"/>
                </a:cubicBezTo>
                <a:lnTo>
                  <a:pt x="5823204" y="172136"/>
                </a:lnTo>
                <a:cubicBezTo>
                  <a:pt x="5857951" y="160249"/>
                  <a:pt x="5890869" y="154305"/>
                  <a:pt x="5921960" y="154305"/>
                </a:cubicBezTo>
                <a:cubicBezTo>
                  <a:pt x="5928360" y="154305"/>
                  <a:pt x="5934532" y="154762"/>
                  <a:pt x="5940476" y="155677"/>
                </a:cubicBezTo>
                <a:cubicBezTo>
                  <a:pt x="5968365" y="152933"/>
                  <a:pt x="5983681" y="143789"/>
                  <a:pt x="5986424" y="128245"/>
                </a:cubicBezTo>
                <a:cubicBezTo>
                  <a:pt x="5988710" y="111328"/>
                  <a:pt x="5989854" y="99441"/>
                  <a:pt x="5989854" y="92583"/>
                </a:cubicBezTo>
                <a:lnTo>
                  <a:pt x="5989854" y="89154"/>
                </a:lnTo>
                <a:cubicBezTo>
                  <a:pt x="5996254" y="86868"/>
                  <a:pt x="6003570" y="85725"/>
                  <a:pt x="6011799" y="85725"/>
                </a:cubicBezTo>
                <a:close/>
                <a:moveTo>
                  <a:pt x="4399941" y="41834"/>
                </a:moveTo>
                <a:cubicBezTo>
                  <a:pt x="4406799" y="41834"/>
                  <a:pt x="4413428" y="43091"/>
                  <a:pt x="4419829" y="45606"/>
                </a:cubicBezTo>
                <a:cubicBezTo>
                  <a:pt x="4426230" y="48120"/>
                  <a:pt x="4431488" y="51206"/>
                  <a:pt x="4435602" y="54864"/>
                </a:cubicBezTo>
                <a:cubicBezTo>
                  <a:pt x="4439717" y="58522"/>
                  <a:pt x="4443375" y="62293"/>
                  <a:pt x="4446575" y="66180"/>
                </a:cubicBezTo>
                <a:cubicBezTo>
                  <a:pt x="4449775" y="70066"/>
                  <a:pt x="4452062" y="73152"/>
                  <a:pt x="4453433" y="75438"/>
                </a:cubicBezTo>
                <a:lnTo>
                  <a:pt x="4456176" y="79553"/>
                </a:lnTo>
                <a:cubicBezTo>
                  <a:pt x="4463491" y="89611"/>
                  <a:pt x="4467149" y="99670"/>
                  <a:pt x="4467149" y="109728"/>
                </a:cubicBezTo>
                <a:cubicBezTo>
                  <a:pt x="4467149" y="117043"/>
                  <a:pt x="4463834" y="122987"/>
                  <a:pt x="4457205" y="127559"/>
                </a:cubicBezTo>
                <a:cubicBezTo>
                  <a:pt x="4450576" y="132131"/>
                  <a:pt x="4443375" y="134417"/>
                  <a:pt x="4435602" y="134417"/>
                </a:cubicBezTo>
                <a:cubicBezTo>
                  <a:pt x="4422343" y="134417"/>
                  <a:pt x="4410228" y="124130"/>
                  <a:pt x="4399255" y="103556"/>
                </a:cubicBezTo>
                <a:cubicBezTo>
                  <a:pt x="4387368" y="124130"/>
                  <a:pt x="4375252" y="134417"/>
                  <a:pt x="4362907" y="134417"/>
                </a:cubicBezTo>
                <a:cubicBezTo>
                  <a:pt x="4355135" y="134417"/>
                  <a:pt x="4348049" y="132131"/>
                  <a:pt x="4341648" y="127559"/>
                </a:cubicBezTo>
                <a:cubicBezTo>
                  <a:pt x="4335247" y="122987"/>
                  <a:pt x="4332047" y="117043"/>
                  <a:pt x="4332047" y="109728"/>
                </a:cubicBezTo>
                <a:cubicBezTo>
                  <a:pt x="4332047" y="99212"/>
                  <a:pt x="4335476" y="89154"/>
                  <a:pt x="4342334" y="79553"/>
                </a:cubicBezTo>
                <a:cubicBezTo>
                  <a:pt x="4342791" y="78638"/>
                  <a:pt x="4343591" y="77267"/>
                  <a:pt x="4344734" y="75438"/>
                </a:cubicBezTo>
                <a:cubicBezTo>
                  <a:pt x="4345877" y="73609"/>
                  <a:pt x="4348163" y="70523"/>
                  <a:pt x="4351592" y="66180"/>
                </a:cubicBezTo>
                <a:cubicBezTo>
                  <a:pt x="4355021" y="61836"/>
                  <a:pt x="4358793" y="58064"/>
                  <a:pt x="4362907" y="54864"/>
                </a:cubicBezTo>
                <a:cubicBezTo>
                  <a:pt x="4367022" y="51664"/>
                  <a:pt x="4372395" y="48692"/>
                  <a:pt x="4379024" y="45949"/>
                </a:cubicBezTo>
                <a:cubicBezTo>
                  <a:pt x="4385653" y="43205"/>
                  <a:pt x="4392626" y="41834"/>
                  <a:pt x="4399941" y="41834"/>
                </a:cubicBezTo>
                <a:close/>
                <a:moveTo>
                  <a:pt x="5784113" y="41148"/>
                </a:moveTo>
                <a:cubicBezTo>
                  <a:pt x="5788228" y="41148"/>
                  <a:pt x="5792686" y="41491"/>
                  <a:pt x="5797486" y="42177"/>
                </a:cubicBezTo>
                <a:cubicBezTo>
                  <a:pt x="5802287" y="42862"/>
                  <a:pt x="5807774" y="44120"/>
                  <a:pt x="5813946" y="45949"/>
                </a:cubicBezTo>
                <a:cubicBezTo>
                  <a:pt x="5820118" y="47777"/>
                  <a:pt x="5825604" y="50178"/>
                  <a:pt x="5830405" y="53149"/>
                </a:cubicBezTo>
                <a:cubicBezTo>
                  <a:pt x="5835206" y="56121"/>
                  <a:pt x="5839206" y="60236"/>
                  <a:pt x="5842406" y="65494"/>
                </a:cubicBezTo>
                <a:cubicBezTo>
                  <a:pt x="5845607" y="70752"/>
                  <a:pt x="5847207" y="76924"/>
                  <a:pt x="5847207" y="84010"/>
                </a:cubicBezTo>
                <a:cubicBezTo>
                  <a:pt x="5847207" y="91097"/>
                  <a:pt x="5846292" y="97155"/>
                  <a:pt x="5844464" y="102184"/>
                </a:cubicBezTo>
                <a:cubicBezTo>
                  <a:pt x="5842635" y="107213"/>
                  <a:pt x="5839777" y="111214"/>
                  <a:pt x="5835892" y="114186"/>
                </a:cubicBezTo>
                <a:cubicBezTo>
                  <a:pt x="5832005" y="117157"/>
                  <a:pt x="5828461" y="119558"/>
                  <a:pt x="5825261" y="121387"/>
                </a:cubicBezTo>
                <a:cubicBezTo>
                  <a:pt x="5822061" y="123215"/>
                  <a:pt x="5820461" y="126873"/>
                  <a:pt x="5820461" y="132359"/>
                </a:cubicBezTo>
                <a:cubicBezTo>
                  <a:pt x="5812688" y="133731"/>
                  <a:pt x="5806288" y="134417"/>
                  <a:pt x="5801258" y="134417"/>
                </a:cubicBezTo>
                <a:cubicBezTo>
                  <a:pt x="5795772" y="134417"/>
                  <a:pt x="5790972" y="133617"/>
                  <a:pt x="5786857" y="132016"/>
                </a:cubicBezTo>
                <a:cubicBezTo>
                  <a:pt x="5782742" y="130416"/>
                  <a:pt x="5779769" y="128359"/>
                  <a:pt x="5777941" y="125844"/>
                </a:cubicBezTo>
                <a:cubicBezTo>
                  <a:pt x="5776112" y="123330"/>
                  <a:pt x="5775427" y="120129"/>
                  <a:pt x="5775884" y="116243"/>
                </a:cubicBezTo>
                <a:cubicBezTo>
                  <a:pt x="5776341" y="112357"/>
                  <a:pt x="5779542" y="108242"/>
                  <a:pt x="5785485" y="103899"/>
                </a:cubicBezTo>
                <a:cubicBezTo>
                  <a:pt x="5791428" y="99555"/>
                  <a:pt x="5794401" y="96012"/>
                  <a:pt x="5794401" y="93269"/>
                </a:cubicBezTo>
                <a:cubicBezTo>
                  <a:pt x="5794401" y="86868"/>
                  <a:pt x="5787771" y="83668"/>
                  <a:pt x="5774512" y="83668"/>
                </a:cubicBezTo>
                <a:cubicBezTo>
                  <a:pt x="5768568" y="83668"/>
                  <a:pt x="5763311" y="84468"/>
                  <a:pt x="5758739" y="86068"/>
                </a:cubicBezTo>
                <a:cubicBezTo>
                  <a:pt x="5754167" y="87668"/>
                  <a:pt x="5750966" y="89154"/>
                  <a:pt x="5749138" y="90526"/>
                </a:cubicBezTo>
                <a:lnTo>
                  <a:pt x="5746395" y="92583"/>
                </a:lnTo>
                <a:cubicBezTo>
                  <a:pt x="5740908" y="83896"/>
                  <a:pt x="5738165" y="76352"/>
                  <a:pt x="5738165" y="69952"/>
                </a:cubicBezTo>
                <a:cubicBezTo>
                  <a:pt x="5738165" y="64465"/>
                  <a:pt x="5739879" y="59665"/>
                  <a:pt x="5743308" y="55550"/>
                </a:cubicBezTo>
                <a:cubicBezTo>
                  <a:pt x="5746737" y="51435"/>
                  <a:pt x="5750966" y="48463"/>
                  <a:pt x="5755996" y="46634"/>
                </a:cubicBezTo>
                <a:cubicBezTo>
                  <a:pt x="5761025" y="44806"/>
                  <a:pt x="5765940" y="43434"/>
                  <a:pt x="5770740" y="42520"/>
                </a:cubicBezTo>
                <a:cubicBezTo>
                  <a:pt x="5775541" y="41605"/>
                  <a:pt x="5779999" y="41148"/>
                  <a:pt x="5784113" y="41148"/>
                </a:cubicBezTo>
                <a:close/>
                <a:moveTo>
                  <a:pt x="2158975" y="41148"/>
                </a:moveTo>
                <a:cubicBezTo>
                  <a:pt x="2163090" y="41148"/>
                  <a:pt x="2167547" y="41491"/>
                  <a:pt x="2172348" y="42177"/>
                </a:cubicBezTo>
                <a:cubicBezTo>
                  <a:pt x="2177149" y="42862"/>
                  <a:pt x="2182635" y="44120"/>
                  <a:pt x="2188807" y="45949"/>
                </a:cubicBezTo>
                <a:cubicBezTo>
                  <a:pt x="2194979" y="47777"/>
                  <a:pt x="2200466" y="50178"/>
                  <a:pt x="2205266" y="53149"/>
                </a:cubicBezTo>
                <a:cubicBezTo>
                  <a:pt x="2210067" y="56121"/>
                  <a:pt x="2214067" y="60236"/>
                  <a:pt x="2217268" y="65494"/>
                </a:cubicBezTo>
                <a:cubicBezTo>
                  <a:pt x="2220468" y="70752"/>
                  <a:pt x="2222068" y="76924"/>
                  <a:pt x="2222068" y="84010"/>
                </a:cubicBezTo>
                <a:cubicBezTo>
                  <a:pt x="2222068" y="91097"/>
                  <a:pt x="2221154" y="97155"/>
                  <a:pt x="2219325" y="102184"/>
                </a:cubicBezTo>
                <a:cubicBezTo>
                  <a:pt x="2217496" y="107213"/>
                  <a:pt x="2214639" y="111214"/>
                  <a:pt x="2210753" y="114186"/>
                </a:cubicBezTo>
                <a:cubicBezTo>
                  <a:pt x="2206867" y="117157"/>
                  <a:pt x="2203323" y="119558"/>
                  <a:pt x="2200123" y="121387"/>
                </a:cubicBezTo>
                <a:cubicBezTo>
                  <a:pt x="2196922" y="123215"/>
                  <a:pt x="2195322" y="126873"/>
                  <a:pt x="2195322" y="132359"/>
                </a:cubicBezTo>
                <a:cubicBezTo>
                  <a:pt x="2187550" y="133731"/>
                  <a:pt x="2181149" y="134417"/>
                  <a:pt x="2176120" y="134417"/>
                </a:cubicBezTo>
                <a:cubicBezTo>
                  <a:pt x="2170634" y="134417"/>
                  <a:pt x="2165833" y="133617"/>
                  <a:pt x="2161718" y="132016"/>
                </a:cubicBezTo>
                <a:cubicBezTo>
                  <a:pt x="2157603" y="130416"/>
                  <a:pt x="2154632" y="128359"/>
                  <a:pt x="2152803" y="125844"/>
                </a:cubicBezTo>
                <a:cubicBezTo>
                  <a:pt x="2150974" y="123330"/>
                  <a:pt x="2150288" y="120129"/>
                  <a:pt x="2150746" y="116243"/>
                </a:cubicBezTo>
                <a:cubicBezTo>
                  <a:pt x="2151203" y="112357"/>
                  <a:pt x="2154403" y="108242"/>
                  <a:pt x="2160347" y="103899"/>
                </a:cubicBezTo>
                <a:cubicBezTo>
                  <a:pt x="2166290" y="99555"/>
                  <a:pt x="2169262" y="96012"/>
                  <a:pt x="2169262" y="93269"/>
                </a:cubicBezTo>
                <a:cubicBezTo>
                  <a:pt x="2169262" y="86868"/>
                  <a:pt x="2162632" y="83668"/>
                  <a:pt x="2149374" y="83668"/>
                </a:cubicBezTo>
                <a:cubicBezTo>
                  <a:pt x="2143430" y="83668"/>
                  <a:pt x="2138173" y="84468"/>
                  <a:pt x="2133601" y="86068"/>
                </a:cubicBezTo>
                <a:cubicBezTo>
                  <a:pt x="2129028" y="87668"/>
                  <a:pt x="2125828" y="89154"/>
                  <a:pt x="2123999" y="90526"/>
                </a:cubicBezTo>
                <a:lnTo>
                  <a:pt x="2121256" y="92583"/>
                </a:lnTo>
                <a:cubicBezTo>
                  <a:pt x="2115769" y="83896"/>
                  <a:pt x="2113027" y="76352"/>
                  <a:pt x="2113027" y="69952"/>
                </a:cubicBezTo>
                <a:cubicBezTo>
                  <a:pt x="2113027" y="64465"/>
                  <a:pt x="2114741" y="59665"/>
                  <a:pt x="2118170" y="55550"/>
                </a:cubicBezTo>
                <a:cubicBezTo>
                  <a:pt x="2121599" y="51435"/>
                  <a:pt x="2125828" y="48463"/>
                  <a:pt x="2130857" y="46634"/>
                </a:cubicBezTo>
                <a:cubicBezTo>
                  <a:pt x="2135886" y="44806"/>
                  <a:pt x="2140801" y="43434"/>
                  <a:pt x="2145602" y="42520"/>
                </a:cubicBezTo>
                <a:cubicBezTo>
                  <a:pt x="2150403" y="41605"/>
                  <a:pt x="2154860" y="41148"/>
                  <a:pt x="2158975" y="41148"/>
                </a:cubicBezTo>
                <a:close/>
                <a:moveTo>
                  <a:pt x="621945" y="37719"/>
                </a:moveTo>
                <a:cubicBezTo>
                  <a:pt x="626060" y="37719"/>
                  <a:pt x="629031" y="38176"/>
                  <a:pt x="630860" y="39091"/>
                </a:cubicBezTo>
                <a:lnTo>
                  <a:pt x="678180" y="111785"/>
                </a:lnTo>
                <a:cubicBezTo>
                  <a:pt x="678180" y="113614"/>
                  <a:pt x="677838" y="115672"/>
                  <a:pt x="677152" y="117958"/>
                </a:cubicBezTo>
                <a:cubicBezTo>
                  <a:pt x="676466" y="120244"/>
                  <a:pt x="674065" y="123444"/>
                  <a:pt x="669951" y="127559"/>
                </a:cubicBezTo>
                <a:cubicBezTo>
                  <a:pt x="665836" y="131674"/>
                  <a:pt x="660350" y="133731"/>
                  <a:pt x="653491" y="133731"/>
                </a:cubicBezTo>
                <a:cubicBezTo>
                  <a:pt x="638861" y="133731"/>
                  <a:pt x="623545" y="126987"/>
                  <a:pt x="607543" y="113500"/>
                </a:cubicBezTo>
                <a:cubicBezTo>
                  <a:pt x="591541" y="100012"/>
                  <a:pt x="583540" y="86182"/>
                  <a:pt x="583540" y="72009"/>
                </a:cubicBezTo>
                <a:cubicBezTo>
                  <a:pt x="583540" y="61493"/>
                  <a:pt x="587540" y="53149"/>
                  <a:pt x="595541" y="46977"/>
                </a:cubicBezTo>
                <a:cubicBezTo>
                  <a:pt x="603543" y="40805"/>
                  <a:pt x="612344" y="37719"/>
                  <a:pt x="621945" y="37719"/>
                </a:cubicBezTo>
                <a:close/>
                <a:moveTo>
                  <a:pt x="6816471" y="0"/>
                </a:moveTo>
                <a:cubicBezTo>
                  <a:pt x="6826071" y="0"/>
                  <a:pt x="6834873" y="3086"/>
                  <a:pt x="6842874" y="9258"/>
                </a:cubicBezTo>
                <a:cubicBezTo>
                  <a:pt x="6850875" y="15430"/>
                  <a:pt x="6854875" y="23774"/>
                  <a:pt x="6854875" y="34290"/>
                </a:cubicBezTo>
                <a:cubicBezTo>
                  <a:pt x="6854875" y="48463"/>
                  <a:pt x="6846875" y="62293"/>
                  <a:pt x="6830873" y="75781"/>
                </a:cubicBezTo>
                <a:cubicBezTo>
                  <a:pt x="6814871" y="89268"/>
                  <a:pt x="6799554" y="96012"/>
                  <a:pt x="6784924" y="96012"/>
                </a:cubicBezTo>
                <a:cubicBezTo>
                  <a:pt x="6778066" y="96012"/>
                  <a:pt x="6772579" y="94183"/>
                  <a:pt x="6768465" y="90526"/>
                </a:cubicBezTo>
                <a:cubicBezTo>
                  <a:pt x="6764350" y="86868"/>
                  <a:pt x="6761835" y="83210"/>
                  <a:pt x="6760921" y="79553"/>
                </a:cubicBezTo>
                <a:lnTo>
                  <a:pt x="6760235" y="74066"/>
                </a:lnTo>
                <a:lnTo>
                  <a:pt x="6807555" y="1372"/>
                </a:lnTo>
                <a:cubicBezTo>
                  <a:pt x="6809385" y="457"/>
                  <a:pt x="6812355" y="0"/>
                  <a:pt x="6816471" y="0"/>
                </a:cubicBezTo>
                <a:close/>
              </a:path>
            </a:pathLst>
          </a:cu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548834" y="3190007"/>
            <a:ext cx="1785677" cy="684994"/>
          </a:xfrm>
          <a:custGeom>
            <a:avLst/>
            <a:gdLst/>
            <a:ahLst/>
            <a:cxnLst/>
            <a:rect l="l" t="t" r="r" b="b"/>
            <a:pathLst>
              <a:path w="1796177" h="607714">
                <a:moveTo>
                  <a:pt x="1085879" y="254489"/>
                </a:moveTo>
                <a:cubicBezTo>
                  <a:pt x="1052040" y="254489"/>
                  <a:pt x="1035120" y="282302"/>
                  <a:pt x="1035120" y="337928"/>
                </a:cubicBezTo>
                <a:cubicBezTo>
                  <a:pt x="1035120" y="359715"/>
                  <a:pt x="1036511" y="372462"/>
                  <a:pt x="1039292" y="376171"/>
                </a:cubicBezTo>
                <a:lnTo>
                  <a:pt x="1140114" y="372694"/>
                </a:lnTo>
                <a:cubicBezTo>
                  <a:pt x="1141041" y="364350"/>
                  <a:pt x="1141505" y="353920"/>
                  <a:pt x="1141505" y="341404"/>
                </a:cubicBezTo>
                <a:cubicBezTo>
                  <a:pt x="1141505" y="283460"/>
                  <a:pt x="1122963" y="254489"/>
                  <a:pt x="1085879" y="254489"/>
                </a:cubicBezTo>
                <a:close/>
                <a:moveTo>
                  <a:pt x="614010" y="230848"/>
                </a:moveTo>
                <a:cubicBezTo>
                  <a:pt x="569510" y="230848"/>
                  <a:pt x="547259" y="274653"/>
                  <a:pt x="547259" y="362264"/>
                </a:cubicBezTo>
                <a:cubicBezTo>
                  <a:pt x="547259" y="372462"/>
                  <a:pt x="547839" y="383008"/>
                  <a:pt x="548997" y="393901"/>
                </a:cubicBezTo>
                <a:cubicBezTo>
                  <a:pt x="550156" y="404795"/>
                  <a:pt x="552474" y="418238"/>
                  <a:pt x="555951" y="434230"/>
                </a:cubicBezTo>
                <a:cubicBezTo>
                  <a:pt x="559427" y="450223"/>
                  <a:pt x="565685" y="463202"/>
                  <a:pt x="574725" y="473168"/>
                </a:cubicBezTo>
                <a:cubicBezTo>
                  <a:pt x="583764" y="483135"/>
                  <a:pt x="595005" y="488118"/>
                  <a:pt x="608448" y="488118"/>
                </a:cubicBezTo>
                <a:cubicBezTo>
                  <a:pt x="626990" y="488118"/>
                  <a:pt x="641939" y="479079"/>
                  <a:pt x="653296" y="461000"/>
                </a:cubicBezTo>
                <a:cubicBezTo>
                  <a:pt x="664653" y="442922"/>
                  <a:pt x="671838" y="424148"/>
                  <a:pt x="674851" y="404679"/>
                </a:cubicBezTo>
                <a:cubicBezTo>
                  <a:pt x="677864" y="385210"/>
                  <a:pt x="679371" y="365277"/>
                  <a:pt x="679371" y="344881"/>
                </a:cubicBezTo>
                <a:cubicBezTo>
                  <a:pt x="679371" y="316141"/>
                  <a:pt x="673924" y="289950"/>
                  <a:pt x="663031" y="266309"/>
                </a:cubicBezTo>
                <a:cubicBezTo>
                  <a:pt x="652137" y="242668"/>
                  <a:pt x="635797" y="230848"/>
                  <a:pt x="614010" y="230848"/>
                </a:cubicBezTo>
                <a:close/>
                <a:moveTo>
                  <a:pt x="1426960" y="110556"/>
                </a:moveTo>
                <a:cubicBezTo>
                  <a:pt x="1468679" y="110556"/>
                  <a:pt x="1503445" y="127708"/>
                  <a:pt x="1531258" y="162010"/>
                </a:cubicBezTo>
                <a:cubicBezTo>
                  <a:pt x="1559071" y="196313"/>
                  <a:pt x="1583176" y="243827"/>
                  <a:pt x="1603572" y="304552"/>
                </a:cubicBezTo>
                <a:lnTo>
                  <a:pt x="1595228" y="120291"/>
                </a:lnTo>
                <a:cubicBezTo>
                  <a:pt x="1627213" y="114265"/>
                  <a:pt x="1657112" y="111252"/>
                  <a:pt x="1684925" y="111252"/>
                </a:cubicBezTo>
                <a:cubicBezTo>
                  <a:pt x="1754458" y="111252"/>
                  <a:pt x="1790846" y="136515"/>
                  <a:pt x="1794091" y="187042"/>
                </a:cubicBezTo>
                <a:cubicBezTo>
                  <a:pt x="1794555" y="191214"/>
                  <a:pt x="1794787" y="197704"/>
                  <a:pt x="1794787" y="206511"/>
                </a:cubicBezTo>
                <a:cubicBezTo>
                  <a:pt x="1794787" y="211610"/>
                  <a:pt x="1795018" y="225169"/>
                  <a:pt x="1795482" y="247188"/>
                </a:cubicBezTo>
                <a:cubicBezTo>
                  <a:pt x="1795946" y="269206"/>
                  <a:pt x="1796177" y="287864"/>
                  <a:pt x="1796177" y="303161"/>
                </a:cubicBezTo>
                <a:cubicBezTo>
                  <a:pt x="1795714" y="428783"/>
                  <a:pt x="1793164" y="506196"/>
                  <a:pt x="1788529" y="535400"/>
                </a:cubicBezTo>
                <a:cubicBezTo>
                  <a:pt x="1782966" y="567848"/>
                  <a:pt x="1771145" y="587781"/>
                  <a:pt x="1753067" y="595198"/>
                </a:cubicBezTo>
                <a:cubicBezTo>
                  <a:pt x="1743332" y="599370"/>
                  <a:pt x="1728962" y="601456"/>
                  <a:pt x="1709957" y="601456"/>
                </a:cubicBezTo>
                <a:cubicBezTo>
                  <a:pt x="1689097" y="601456"/>
                  <a:pt x="1669281" y="597516"/>
                  <a:pt x="1650507" y="589635"/>
                </a:cubicBezTo>
                <a:cubicBezTo>
                  <a:pt x="1631733" y="581755"/>
                  <a:pt x="1615625" y="570746"/>
                  <a:pt x="1602182" y="556607"/>
                </a:cubicBezTo>
                <a:cubicBezTo>
                  <a:pt x="1588739" y="542469"/>
                  <a:pt x="1577034" y="528794"/>
                  <a:pt x="1567068" y="515583"/>
                </a:cubicBezTo>
                <a:cubicBezTo>
                  <a:pt x="1557101" y="502372"/>
                  <a:pt x="1548410" y="487538"/>
                  <a:pt x="1540993" y="471082"/>
                </a:cubicBezTo>
                <a:cubicBezTo>
                  <a:pt x="1533576" y="454626"/>
                  <a:pt x="1528593" y="443154"/>
                  <a:pt x="1526043" y="436664"/>
                </a:cubicBezTo>
                <a:cubicBezTo>
                  <a:pt x="1523494" y="430174"/>
                  <a:pt x="1521292" y="423684"/>
                  <a:pt x="1519438" y="417195"/>
                </a:cubicBezTo>
                <a:lnTo>
                  <a:pt x="1518743" y="563213"/>
                </a:lnTo>
                <a:lnTo>
                  <a:pt x="1518743" y="565299"/>
                </a:lnTo>
                <a:lnTo>
                  <a:pt x="1515266" y="568776"/>
                </a:lnTo>
                <a:cubicBezTo>
                  <a:pt x="1512948" y="571557"/>
                  <a:pt x="1509471" y="574802"/>
                  <a:pt x="1504836" y="578510"/>
                </a:cubicBezTo>
                <a:cubicBezTo>
                  <a:pt x="1500201" y="582219"/>
                  <a:pt x="1494522" y="585811"/>
                  <a:pt x="1487801" y="589288"/>
                </a:cubicBezTo>
                <a:cubicBezTo>
                  <a:pt x="1481079" y="592764"/>
                  <a:pt x="1472272" y="595777"/>
                  <a:pt x="1461378" y="598327"/>
                </a:cubicBezTo>
                <a:cubicBezTo>
                  <a:pt x="1450485" y="600876"/>
                  <a:pt x="1438780" y="602151"/>
                  <a:pt x="1426264" y="602151"/>
                </a:cubicBezTo>
                <a:cubicBezTo>
                  <a:pt x="1393816" y="602151"/>
                  <a:pt x="1368900" y="592764"/>
                  <a:pt x="1351517" y="573990"/>
                </a:cubicBezTo>
                <a:cubicBezTo>
                  <a:pt x="1334134" y="555217"/>
                  <a:pt x="1325442" y="533082"/>
                  <a:pt x="1325442" y="507587"/>
                </a:cubicBezTo>
                <a:cubicBezTo>
                  <a:pt x="1325442" y="472821"/>
                  <a:pt x="1326485" y="421714"/>
                  <a:pt x="1328571" y="354268"/>
                </a:cubicBezTo>
                <a:cubicBezTo>
                  <a:pt x="1330657" y="286821"/>
                  <a:pt x="1331700" y="236642"/>
                  <a:pt x="1331700" y="203730"/>
                </a:cubicBezTo>
                <a:cubicBezTo>
                  <a:pt x="1331700" y="193068"/>
                  <a:pt x="1334366" y="181132"/>
                  <a:pt x="1339696" y="167921"/>
                </a:cubicBezTo>
                <a:cubicBezTo>
                  <a:pt x="1345027" y="154710"/>
                  <a:pt x="1355457" y="141846"/>
                  <a:pt x="1370986" y="129330"/>
                </a:cubicBezTo>
                <a:cubicBezTo>
                  <a:pt x="1386515" y="116814"/>
                  <a:pt x="1405173" y="110556"/>
                  <a:pt x="1426960" y="110556"/>
                </a:cubicBezTo>
                <a:close/>
                <a:moveTo>
                  <a:pt x="1083793" y="110556"/>
                </a:moveTo>
                <a:cubicBezTo>
                  <a:pt x="1112533" y="110556"/>
                  <a:pt x="1138608" y="113917"/>
                  <a:pt x="1162017" y="120639"/>
                </a:cubicBezTo>
                <a:cubicBezTo>
                  <a:pt x="1185426" y="127360"/>
                  <a:pt x="1204663" y="135704"/>
                  <a:pt x="1219729" y="145670"/>
                </a:cubicBezTo>
                <a:cubicBezTo>
                  <a:pt x="1234794" y="155637"/>
                  <a:pt x="1247890" y="167805"/>
                  <a:pt x="1259015" y="182175"/>
                </a:cubicBezTo>
                <a:cubicBezTo>
                  <a:pt x="1270140" y="196545"/>
                  <a:pt x="1278600" y="210104"/>
                  <a:pt x="1284394" y="222851"/>
                </a:cubicBezTo>
                <a:cubicBezTo>
                  <a:pt x="1290188" y="235599"/>
                  <a:pt x="1294708" y="249158"/>
                  <a:pt x="1297953" y="263528"/>
                </a:cubicBezTo>
                <a:cubicBezTo>
                  <a:pt x="1301198" y="277898"/>
                  <a:pt x="1303168" y="289139"/>
                  <a:pt x="1303863" y="297251"/>
                </a:cubicBezTo>
                <a:cubicBezTo>
                  <a:pt x="1304559" y="305363"/>
                  <a:pt x="1304906" y="312896"/>
                  <a:pt x="1304906" y="319849"/>
                </a:cubicBezTo>
                <a:lnTo>
                  <a:pt x="1304906" y="554869"/>
                </a:lnTo>
                <a:cubicBezTo>
                  <a:pt x="1291927" y="586390"/>
                  <a:pt x="1259478" y="602151"/>
                  <a:pt x="1207561" y="602151"/>
                </a:cubicBezTo>
                <a:cubicBezTo>
                  <a:pt x="1189946" y="602151"/>
                  <a:pt x="1175112" y="598790"/>
                  <a:pt x="1163060" y="592069"/>
                </a:cubicBezTo>
                <a:cubicBezTo>
                  <a:pt x="1151008" y="585347"/>
                  <a:pt x="1142316" y="576424"/>
                  <a:pt x="1136985" y="565299"/>
                </a:cubicBezTo>
                <a:cubicBezTo>
                  <a:pt x="1131655" y="554174"/>
                  <a:pt x="1127946" y="543744"/>
                  <a:pt x="1125860" y="534009"/>
                </a:cubicBezTo>
                <a:cubicBezTo>
                  <a:pt x="1123774" y="524275"/>
                  <a:pt x="1122731" y="514077"/>
                  <a:pt x="1122731" y="503415"/>
                </a:cubicBezTo>
                <a:lnTo>
                  <a:pt x="1124122" y="479774"/>
                </a:lnTo>
                <a:lnTo>
                  <a:pt x="1050417" y="479774"/>
                </a:lnTo>
                <a:cubicBezTo>
                  <a:pt x="1050417" y="493680"/>
                  <a:pt x="1050997" y="508978"/>
                  <a:pt x="1052156" y="525665"/>
                </a:cubicBezTo>
                <a:cubicBezTo>
                  <a:pt x="1053314" y="542353"/>
                  <a:pt x="1054589" y="555564"/>
                  <a:pt x="1055980" y="565299"/>
                </a:cubicBezTo>
                <a:lnTo>
                  <a:pt x="1058066" y="579901"/>
                </a:lnTo>
                <a:cubicBezTo>
                  <a:pt x="1039524" y="594734"/>
                  <a:pt x="1011247" y="602151"/>
                  <a:pt x="973236" y="602151"/>
                </a:cubicBezTo>
                <a:cubicBezTo>
                  <a:pt x="942178" y="602151"/>
                  <a:pt x="916915" y="592301"/>
                  <a:pt x="897446" y="572600"/>
                </a:cubicBezTo>
                <a:cubicBezTo>
                  <a:pt x="877977" y="552899"/>
                  <a:pt x="868242" y="526824"/>
                  <a:pt x="868242" y="494376"/>
                </a:cubicBezTo>
                <a:cubicBezTo>
                  <a:pt x="868242" y="484178"/>
                  <a:pt x="868706" y="458798"/>
                  <a:pt x="869633" y="418238"/>
                </a:cubicBezTo>
                <a:cubicBezTo>
                  <a:pt x="870560" y="377677"/>
                  <a:pt x="871024" y="354615"/>
                  <a:pt x="871024" y="349053"/>
                </a:cubicBezTo>
                <a:cubicBezTo>
                  <a:pt x="871024" y="305479"/>
                  <a:pt x="877165" y="267700"/>
                  <a:pt x="889450" y="235715"/>
                </a:cubicBezTo>
                <a:cubicBezTo>
                  <a:pt x="901734" y="203730"/>
                  <a:pt x="915872" y="180089"/>
                  <a:pt x="931864" y="164792"/>
                </a:cubicBezTo>
                <a:cubicBezTo>
                  <a:pt x="947857" y="149495"/>
                  <a:pt x="967094" y="137326"/>
                  <a:pt x="989576" y="128287"/>
                </a:cubicBezTo>
                <a:cubicBezTo>
                  <a:pt x="1012059" y="119248"/>
                  <a:pt x="1029789" y="114033"/>
                  <a:pt x="1042769" y="112642"/>
                </a:cubicBezTo>
                <a:cubicBezTo>
                  <a:pt x="1055748" y="111252"/>
                  <a:pt x="1069423" y="110556"/>
                  <a:pt x="1083793" y="110556"/>
                </a:cubicBezTo>
                <a:close/>
                <a:moveTo>
                  <a:pt x="89002" y="100126"/>
                </a:moveTo>
                <a:lnTo>
                  <a:pt x="110557" y="100822"/>
                </a:lnTo>
                <a:cubicBezTo>
                  <a:pt x="124464" y="101285"/>
                  <a:pt x="157144" y="101981"/>
                  <a:pt x="208598" y="102908"/>
                </a:cubicBezTo>
                <a:cubicBezTo>
                  <a:pt x="260052" y="103835"/>
                  <a:pt x="328889" y="104530"/>
                  <a:pt x="415109" y="104994"/>
                </a:cubicBezTo>
                <a:cubicBezTo>
                  <a:pt x="417891" y="110093"/>
                  <a:pt x="419281" y="128867"/>
                  <a:pt x="419281" y="161315"/>
                </a:cubicBezTo>
                <a:cubicBezTo>
                  <a:pt x="419281" y="178698"/>
                  <a:pt x="418209" y="193995"/>
                  <a:pt x="416065" y="207207"/>
                </a:cubicBezTo>
                <a:lnTo>
                  <a:pt x="412197" y="224770"/>
                </a:lnTo>
                <a:lnTo>
                  <a:pt x="412540" y="224068"/>
                </a:lnTo>
                <a:cubicBezTo>
                  <a:pt x="416944" y="216188"/>
                  <a:pt x="422101" y="207902"/>
                  <a:pt x="428011" y="199210"/>
                </a:cubicBezTo>
                <a:cubicBezTo>
                  <a:pt x="439831" y="181827"/>
                  <a:pt x="454086" y="167341"/>
                  <a:pt x="470774" y="155752"/>
                </a:cubicBezTo>
                <a:cubicBezTo>
                  <a:pt x="487461" y="144164"/>
                  <a:pt x="509016" y="133966"/>
                  <a:pt x="535439" y="125158"/>
                </a:cubicBezTo>
                <a:cubicBezTo>
                  <a:pt x="561861" y="116351"/>
                  <a:pt x="591528" y="111483"/>
                  <a:pt x="624440" y="110556"/>
                </a:cubicBezTo>
                <a:cubicBezTo>
                  <a:pt x="651790" y="110556"/>
                  <a:pt x="676705" y="113801"/>
                  <a:pt x="699188" y="120291"/>
                </a:cubicBezTo>
                <a:cubicBezTo>
                  <a:pt x="721670" y="126781"/>
                  <a:pt x="740328" y="135124"/>
                  <a:pt x="755161" y="145323"/>
                </a:cubicBezTo>
                <a:cubicBezTo>
                  <a:pt x="769995" y="155521"/>
                  <a:pt x="783090" y="167805"/>
                  <a:pt x="794447" y="182175"/>
                </a:cubicBezTo>
                <a:cubicBezTo>
                  <a:pt x="805804" y="196545"/>
                  <a:pt x="814496" y="210799"/>
                  <a:pt x="820522" y="224937"/>
                </a:cubicBezTo>
                <a:cubicBezTo>
                  <a:pt x="826548" y="239076"/>
                  <a:pt x="831415" y="254257"/>
                  <a:pt x="835124" y="270481"/>
                </a:cubicBezTo>
                <a:cubicBezTo>
                  <a:pt x="838832" y="286705"/>
                  <a:pt x="841266" y="300728"/>
                  <a:pt x="842424" y="312548"/>
                </a:cubicBezTo>
                <a:cubicBezTo>
                  <a:pt x="843583" y="324369"/>
                  <a:pt x="844163" y="336305"/>
                  <a:pt x="844163" y="348358"/>
                </a:cubicBezTo>
                <a:cubicBezTo>
                  <a:pt x="844163" y="356238"/>
                  <a:pt x="843815" y="364698"/>
                  <a:pt x="843120" y="373737"/>
                </a:cubicBezTo>
                <a:cubicBezTo>
                  <a:pt x="842424" y="382776"/>
                  <a:pt x="840339" y="396335"/>
                  <a:pt x="836862" y="414413"/>
                </a:cubicBezTo>
                <a:cubicBezTo>
                  <a:pt x="833385" y="432492"/>
                  <a:pt x="828750" y="449411"/>
                  <a:pt x="822955" y="465172"/>
                </a:cubicBezTo>
                <a:cubicBezTo>
                  <a:pt x="817161" y="480933"/>
                  <a:pt x="808006" y="497852"/>
                  <a:pt x="795490" y="515931"/>
                </a:cubicBezTo>
                <a:cubicBezTo>
                  <a:pt x="782974" y="534009"/>
                  <a:pt x="768488" y="549538"/>
                  <a:pt x="752032" y="562518"/>
                </a:cubicBezTo>
                <a:cubicBezTo>
                  <a:pt x="735576" y="575497"/>
                  <a:pt x="714021" y="586275"/>
                  <a:pt x="687367" y="594850"/>
                </a:cubicBezTo>
                <a:cubicBezTo>
                  <a:pt x="660713" y="603426"/>
                  <a:pt x="631162" y="607714"/>
                  <a:pt x="598713" y="607714"/>
                </a:cubicBezTo>
                <a:cubicBezTo>
                  <a:pt x="570900" y="607714"/>
                  <a:pt x="545637" y="604121"/>
                  <a:pt x="522923" y="596936"/>
                </a:cubicBezTo>
                <a:cubicBezTo>
                  <a:pt x="500209" y="589751"/>
                  <a:pt x="481551" y="580596"/>
                  <a:pt x="466949" y="569471"/>
                </a:cubicBezTo>
                <a:cubicBezTo>
                  <a:pt x="452347" y="558346"/>
                  <a:pt x="439600" y="545019"/>
                  <a:pt x="428706" y="529490"/>
                </a:cubicBezTo>
                <a:cubicBezTo>
                  <a:pt x="417813" y="513961"/>
                  <a:pt x="409469" y="498895"/>
                  <a:pt x="403675" y="484294"/>
                </a:cubicBezTo>
                <a:cubicBezTo>
                  <a:pt x="397880" y="469692"/>
                  <a:pt x="393361" y="454047"/>
                  <a:pt x="390116" y="437359"/>
                </a:cubicBezTo>
                <a:cubicBezTo>
                  <a:pt x="386871" y="420671"/>
                  <a:pt x="384785" y="407112"/>
                  <a:pt x="383858" y="396683"/>
                </a:cubicBezTo>
                <a:cubicBezTo>
                  <a:pt x="382931" y="386253"/>
                  <a:pt x="382467" y="376171"/>
                  <a:pt x="382467" y="366436"/>
                </a:cubicBezTo>
                <a:cubicBezTo>
                  <a:pt x="382467" y="354847"/>
                  <a:pt x="382699" y="344765"/>
                  <a:pt x="383163" y="336189"/>
                </a:cubicBezTo>
                <a:cubicBezTo>
                  <a:pt x="383626" y="327614"/>
                  <a:pt x="385364" y="314055"/>
                  <a:pt x="388377" y="295513"/>
                </a:cubicBezTo>
                <a:cubicBezTo>
                  <a:pt x="389884" y="286242"/>
                  <a:pt x="391738" y="277521"/>
                  <a:pt x="393940" y="269351"/>
                </a:cubicBezTo>
                <a:lnTo>
                  <a:pt x="400015" y="251196"/>
                </a:lnTo>
                <a:lnTo>
                  <a:pt x="399182" y="252577"/>
                </a:lnTo>
                <a:cubicBezTo>
                  <a:pt x="391142" y="263006"/>
                  <a:pt x="380691" y="268743"/>
                  <a:pt x="367827" y="269786"/>
                </a:cubicBezTo>
                <a:cubicBezTo>
                  <a:pt x="348822" y="269786"/>
                  <a:pt x="329121" y="269554"/>
                  <a:pt x="308725" y="269090"/>
                </a:cubicBezTo>
                <a:cubicBezTo>
                  <a:pt x="306871" y="302466"/>
                  <a:pt x="305943" y="345113"/>
                  <a:pt x="305943" y="397030"/>
                </a:cubicBezTo>
                <a:cubicBezTo>
                  <a:pt x="305943" y="481396"/>
                  <a:pt x="307566" y="541194"/>
                  <a:pt x="310811" y="576424"/>
                </a:cubicBezTo>
                <a:cubicBezTo>
                  <a:pt x="294123" y="593575"/>
                  <a:pt x="263297" y="602151"/>
                  <a:pt x="218332" y="602151"/>
                </a:cubicBezTo>
                <a:cubicBezTo>
                  <a:pt x="198400" y="602151"/>
                  <a:pt x="181248" y="598443"/>
                  <a:pt x="166878" y="591026"/>
                </a:cubicBezTo>
                <a:cubicBezTo>
                  <a:pt x="152508" y="583609"/>
                  <a:pt x="142078" y="573759"/>
                  <a:pt x="135589" y="561475"/>
                </a:cubicBezTo>
                <a:cubicBezTo>
                  <a:pt x="129099" y="549191"/>
                  <a:pt x="124464" y="537486"/>
                  <a:pt x="121682" y="526361"/>
                </a:cubicBezTo>
                <a:cubicBezTo>
                  <a:pt x="118901" y="515236"/>
                  <a:pt x="117510" y="503879"/>
                  <a:pt x="117510" y="492290"/>
                </a:cubicBezTo>
                <a:cubicBezTo>
                  <a:pt x="117510" y="489972"/>
                  <a:pt x="117626" y="487191"/>
                  <a:pt x="117858" y="483946"/>
                </a:cubicBezTo>
                <a:cubicBezTo>
                  <a:pt x="118090" y="480701"/>
                  <a:pt x="118321" y="474907"/>
                  <a:pt x="118553" y="466563"/>
                </a:cubicBezTo>
                <a:cubicBezTo>
                  <a:pt x="118785" y="458219"/>
                  <a:pt x="119017" y="447094"/>
                  <a:pt x="119249" y="433187"/>
                </a:cubicBezTo>
                <a:cubicBezTo>
                  <a:pt x="119480" y="419281"/>
                  <a:pt x="119712" y="397726"/>
                  <a:pt x="119944" y="368522"/>
                </a:cubicBezTo>
                <a:cubicBezTo>
                  <a:pt x="120176" y="339318"/>
                  <a:pt x="120523" y="305016"/>
                  <a:pt x="120987" y="265614"/>
                </a:cubicBezTo>
                <a:lnTo>
                  <a:pt x="21555" y="269786"/>
                </a:lnTo>
                <a:cubicBezTo>
                  <a:pt x="7185" y="255879"/>
                  <a:pt x="0" y="227371"/>
                  <a:pt x="0" y="184261"/>
                </a:cubicBezTo>
                <a:cubicBezTo>
                  <a:pt x="0" y="168037"/>
                  <a:pt x="3013" y="154014"/>
                  <a:pt x="9039" y="142194"/>
                </a:cubicBezTo>
                <a:cubicBezTo>
                  <a:pt x="15066" y="130373"/>
                  <a:pt x="22830" y="121566"/>
                  <a:pt x="32333" y="115771"/>
                </a:cubicBezTo>
                <a:cubicBezTo>
                  <a:pt x="41836" y="109977"/>
                  <a:pt x="51222" y="105921"/>
                  <a:pt x="60493" y="103603"/>
                </a:cubicBezTo>
                <a:cubicBezTo>
                  <a:pt x="69764" y="101285"/>
                  <a:pt x="79267" y="100126"/>
                  <a:pt x="89002" y="100126"/>
                </a:cubicBezTo>
                <a:close/>
                <a:moveTo>
                  <a:pt x="1117864" y="0"/>
                </a:moveTo>
                <a:cubicBezTo>
                  <a:pt x="1127598" y="0"/>
                  <a:pt x="1136522" y="3129"/>
                  <a:pt x="1144634" y="9387"/>
                </a:cubicBezTo>
                <a:cubicBezTo>
                  <a:pt x="1152746" y="15644"/>
                  <a:pt x="1156802" y="24104"/>
                  <a:pt x="1156802" y="34766"/>
                </a:cubicBezTo>
                <a:cubicBezTo>
                  <a:pt x="1156802" y="49136"/>
                  <a:pt x="1148690" y="63158"/>
                  <a:pt x="1132466" y="76833"/>
                </a:cubicBezTo>
                <a:cubicBezTo>
                  <a:pt x="1116241" y="90508"/>
                  <a:pt x="1100712" y="97345"/>
                  <a:pt x="1085879" y="97345"/>
                </a:cubicBezTo>
                <a:cubicBezTo>
                  <a:pt x="1078926" y="97345"/>
                  <a:pt x="1073363" y="95491"/>
                  <a:pt x="1069191" y="91783"/>
                </a:cubicBezTo>
                <a:cubicBezTo>
                  <a:pt x="1065019" y="88074"/>
                  <a:pt x="1062701" y="84366"/>
                  <a:pt x="1062238" y="80657"/>
                </a:cubicBezTo>
                <a:lnTo>
                  <a:pt x="1060847" y="75095"/>
                </a:lnTo>
                <a:lnTo>
                  <a:pt x="1108824" y="1390"/>
                </a:lnTo>
                <a:cubicBezTo>
                  <a:pt x="1110679" y="463"/>
                  <a:pt x="1113692" y="0"/>
                  <a:pt x="1117864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9" y="256729"/>
            <a:ext cx="913203" cy="8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15756" y="910549"/>
            <a:ext cx="8815227" cy="4232951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087382" y="82193"/>
            <a:ext cx="3071973" cy="739740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101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110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49937" b="19501"/>
          <a:stretch/>
        </p:blipFill>
        <p:spPr>
          <a:xfrm>
            <a:off x="2190522" y="-90127"/>
            <a:ext cx="1164184" cy="1000676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238597"/>
              </p:ext>
            </p:extLst>
          </p:nvPr>
        </p:nvGraphicFramePr>
        <p:xfrm>
          <a:off x="547955" y="1087264"/>
          <a:ext cx="3911029" cy="3879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00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31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linh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linh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linh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" name="Table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61373"/>
              </p:ext>
            </p:extLst>
          </p:nvPr>
        </p:nvGraphicFramePr>
        <p:xfrm>
          <a:off x="4738099" y="1087264"/>
          <a:ext cx="3911029" cy="3879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00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31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2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linh</a:t>
                      </a:r>
                      <a:r>
                        <a:rPr lang="en-US" sz="2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bảy</a:t>
                      </a:r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2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linh</a:t>
                      </a:r>
                      <a:r>
                        <a:rPr lang="en-US" sz="2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tám</a:t>
                      </a:r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305140" y="2604032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25998" y="3210919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305140" y="3835540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25998" y="4442427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558641" y="1948910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647645" y="3210918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558641" y="3814188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558641" y="4442426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808075" y="910549"/>
            <a:ext cx="7995684" cy="4232951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3087382" y="82193"/>
            <a:ext cx="3071973" cy="739740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101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110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49937" b="19501"/>
          <a:stretch/>
        </p:blipFill>
        <p:spPr>
          <a:xfrm>
            <a:off x="2190522" y="-90127"/>
            <a:ext cx="1164184" cy="1000676"/>
          </a:xfrm>
          <a:prstGeom prst="rect">
            <a:avLst/>
          </a:prstGeom>
        </p:spPr>
      </p:pic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381034"/>
              </p:ext>
            </p:extLst>
          </p:nvPr>
        </p:nvGraphicFramePr>
        <p:xfrm>
          <a:off x="1604374" y="1087263"/>
          <a:ext cx="3911029" cy="3879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00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31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linh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linh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linh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r="59768" b="51628"/>
          <a:stretch/>
        </p:blipFill>
        <p:spPr>
          <a:xfrm>
            <a:off x="5593556" y="666595"/>
            <a:ext cx="2925317" cy="4720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4706" y="2636530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2126" y="3220721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3614" y="3854689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2126" y="4452229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5810" y="2584083"/>
            <a:ext cx="2395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6624" y="3802242"/>
            <a:ext cx="2395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6873" y="3228188"/>
            <a:ext cx="69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0146" y="4444762"/>
            <a:ext cx="69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2" grpId="0"/>
      <p:bldP spid="13" grpId="0"/>
      <p:bldP spid="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73303" y="910549"/>
            <a:ext cx="7808360" cy="4232951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087382" y="82193"/>
            <a:ext cx="3071973" cy="739740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101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49937" b="19501"/>
          <a:stretch/>
        </p:blipFill>
        <p:spPr>
          <a:xfrm>
            <a:off x="2190522" y="-90127"/>
            <a:ext cx="1164184" cy="10006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r="59768" b="51628"/>
          <a:stretch/>
        </p:blipFill>
        <p:spPr>
          <a:xfrm>
            <a:off x="5828020" y="541828"/>
            <a:ext cx="2925317" cy="4720857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6879"/>
              </p:ext>
            </p:extLst>
          </p:nvPr>
        </p:nvGraphicFramePr>
        <p:xfrm>
          <a:off x="1532562" y="1138947"/>
          <a:ext cx="3911029" cy="3879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00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31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2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linh</a:t>
                      </a:r>
                      <a:r>
                        <a:rPr lang="en-US" sz="2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bảy</a:t>
                      </a:r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2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linh</a:t>
                      </a:r>
                      <a:r>
                        <a:rPr lang="en-US" sz="2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tám</a:t>
                      </a:r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4706" y="2051139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6434" y="3295148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4706" y="3911837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4706" y="4527668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6493" y="2026611"/>
            <a:ext cx="2671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6253" y="3268297"/>
            <a:ext cx="69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6493" y="3826492"/>
            <a:ext cx="2671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6373" y="4472518"/>
            <a:ext cx="2671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9772" y="2671425"/>
            <a:ext cx="69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103372" y="-90127"/>
            <a:ext cx="2043614" cy="935362"/>
            <a:chOff x="-1024834" y="556407"/>
            <a:chExt cx="2756949" cy="1474159"/>
          </a:xfrm>
        </p:grpSpPr>
        <p:sp>
          <p:nvSpPr>
            <p:cNvPr id="22" name="Rounded Rectangle 21"/>
            <p:cNvSpPr/>
            <p:nvPr/>
          </p:nvSpPr>
          <p:spPr>
            <a:xfrm>
              <a:off x="-287754" y="1254119"/>
              <a:ext cx="2019869" cy="72333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endPara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4834" y="556407"/>
              <a:ext cx="1474159" cy="1474159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488233" y="2711506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5" grpId="0"/>
      <p:bldP spid="16" grpId="0"/>
      <p:bldP spid="21" grpId="0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22300"/>
          <a:stretch/>
        </p:blipFill>
        <p:spPr>
          <a:xfrm>
            <a:off x="-64008" y="38253"/>
            <a:ext cx="9208008" cy="5143500"/>
          </a:xfrm>
          <a:prstGeom prst="rect">
            <a:avLst/>
          </a:prstGeom>
        </p:spPr>
      </p:pic>
      <p:grpSp>
        <p:nvGrpSpPr>
          <p:cNvPr id="50" name="Google Shape;2511;p66"/>
          <p:cNvGrpSpPr/>
          <p:nvPr/>
        </p:nvGrpSpPr>
        <p:grpSpPr>
          <a:xfrm>
            <a:off x="665987" y="2559161"/>
            <a:ext cx="1254812" cy="2585558"/>
            <a:chOff x="6239025" y="396475"/>
            <a:chExt cx="480900" cy="990825"/>
          </a:xfrm>
        </p:grpSpPr>
        <p:sp>
          <p:nvSpPr>
            <p:cNvPr id="51" name="Google Shape;2512;p6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13;p6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14;p6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15;p6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16;p6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17;p6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18;p6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19;p6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20;p6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 Diagonal Corner Rectangle 5"/>
          <p:cNvSpPr/>
          <p:nvPr/>
        </p:nvSpPr>
        <p:spPr>
          <a:xfrm>
            <a:off x="967102" y="102784"/>
            <a:ext cx="3945277" cy="415223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164911" y="0"/>
            <a:ext cx="621589" cy="550714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Cookies" panose="02040603050506020204" pitchFamily="18" charset="0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217" y="647446"/>
            <a:ext cx="4547209" cy="1826442"/>
            <a:chOff x="2113906" y="701357"/>
            <a:chExt cx="4733079" cy="1937257"/>
          </a:xfrm>
        </p:grpSpPr>
        <p:sp>
          <p:nvSpPr>
            <p:cNvPr id="8" name="Rounded Rectangle 7"/>
            <p:cNvSpPr/>
            <p:nvPr/>
          </p:nvSpPr>
          <p:spPr>
            <a:xfrm>
              <a:off x="2113906" y="701357"/>
              <a:ext cx="934953" cy="641289"/>
            </a:xfrm>
            <a:prstGeom prst="roundRect">
              <a:avLst/>
            </a:prstGeom>
            <a:solidFill>
              <a:srgbClr val="66FF66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64492" y="701357"/>
              <a:ext cx="934953" cy="641289"/>
            </a:xfrm>
            <a:prstGeom prst="roundRect">
              <a:avLst/>
            </a:prstGeom>
            <a:solidFill>
              <a:srgbClr val="66FF66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102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000992" y="701357"/>
              <a:ext cx="934953" cy="641289"/>
            </a:xfrm>
            <a:prstGeom prst="roundRect">
              <a:avLst/>
            </a:prstGeom>
            <a:solidFill>
              <a:srgbClr val="66FF66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944275" y="701357"/>
              <a:ext cx="934953" cy="641289"/>
            </a:xfrm>
            <a:prstGeom prst="roundRect">
              <a:avLst/>
            </a:prstGeom>
            <a:solidFill>
              <a:srgbClr val="66FF66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104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887559" y="701357"/>
              <a:ext cx="934953" cy="641289"/>
            </a:xfrm>
            <a:prstGeom prst="roundRect">
              <a:avLst/>
            </a:prstGeom>
            <a:solidFill>
              <a:srgbClr val="66FF66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13906" y="1342646"/>
              <a:ext cx="934953" cy="64128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103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053541" y="1342646"/>
              <a:ext cx="934953" cy="64128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010914" y="1342646"/>
              <a:ext cx="934953" cy="64128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950549" y="1342646"/>
              <a:ext cx="934953" cy="64128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106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909965" y="1342646"/>
              <a:ext cx="934953" cy="64128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107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13906" y="1997325"/>
              <a:ext cx="934953" cy="641289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106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52687" y="1997325"/>
              <a:ext cx="934953" cy="641289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999445" y="1997325"/>
              <a:ext cx="934953" cy="641289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108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951444" y="1997325"/>
              <a:ext cx="934953" cy="641289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109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912032" y="1997325"/>
              <a:ext cx="934953" cy="641289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110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07" b="50062"/>
          <a:stretch/>
        </p:blipFill>
        <p:spPr>
          <a:xfrm>
            <a:off x="2457587" y="474424"/>
            <a:ext cx="765749" cy="8470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0" t="364" r="53112" b="49698"/>
          <a:stretch/>
        </p:blipFill>
        <p:spPr>
          <a:xfrm>
            <a:off x="4463748" y="628527"/>
            <a:ext cx="567349" cy="6929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5" t="854" r="29137" b="49208"/>
          <a:stretch/>
        </p:blipFill>
        <p:spPr>
          <a:xfrm flipH="1">
            <a:off x="1635214" y="1231438"/>
            <a:ext cx="559389" cy="6832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1" t="-616" r="6541" b="50678"/>
          <a:stretch/>
        </p:blipFill>
        <p:spPr>
          <a:xfrm rot="21406400" flipH="1">
            <a:off x="1666665" y="1928059"/>
            <a:ext cx="492312" cy="60131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447297" y="3264881"/>
            <a:ext cx="4575056" cy="1824803"/>
            <a:chOff x="2152992" y="3165164"/>
            <a:chExt cx="4728431" cy="1909724"/>
          </a:xfrm>
        </p:grpSpPr>
        <p:sp>
          <p:nvSpPr>
            <p:cNvPr id="53" name="Rounded Rectangle 52"/>
            <p:cNvSpPr/>
            <p:nvPr/>
          </p:nvSpPr>
          <p:spPr>
            <a:xfrm>
              <a:off x="2152992" y="3190173"/>
              <a:ext cx="921810" cy="618382"/>
            </a:xfrm>
            <a:prstGeom prst="roundRect">
              <a:avLst/>
            </a:prstGeom>
            <a:solidFill>
              <a:schemeClr val="accent3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094265" y="3196402"/>
              <a:ext cx="921810" cy="618382"/>
            </a:xfrm>
            <a:prstGeom prst="roundRect">
              <a:avLst/>
            </a:prstGeom>
            <a:solidFill>
              <a:schemeClr val="accent3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029786" y="3190173"/>
              <a:ext cx="921810" cy="618382"/>
            </a:xfrm>
            <a:prstGeom prst="roundRect">
              <a:avLst/>
            </a:prstGeom>
            <a:solidFill>
              <a:schemeClr val="accent3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103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974027" y="3183331"/>
              <a:ext cx="921810" cy="618382"/>
            </a:xfrm>
            <a:prstGeom prst="roundRect">
              <a:avLst/>
            </a:prstGeom>
            <a:solidFill>
              <a:schemeClr val="accent3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102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923108" y="3165164"/>
              <a:ext cx="921810" cy="618382"/>
            </a:xfrm>
            <a:prstGeom prst="roundRect">
              <a:avLst/>
            </a:prstGeom>
            <a:solidFill>
              <a:schemeClr val="accent3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157373" y="3814784"/>
              <a:ext cx="921810" cy="618382"/>
            </a:xfrm>
            <a:prstGeom prst="roundRect">
              <a:avLst/>
            </a:prstGeom>
            <a:solidFill>
              <a:srgbClr val="99FF66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108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084875" y="3822390"/>
              <a:ext cx="921810" cy="618382"/>
            </a:xfrm>
            <a:prstGeom prst="roundRect">
              <a:avLst/>
            </a:prstGeom>
            <a:solidFill>
              <a:srgbClr val="99FF66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107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4037748" y="3829996"/>
              <a:ext cx="921810" cy="618382"/>
            </a:xfrm>
            <a:prstGeom prst="roundRect">
              <a:avLst/>
            </a:prstGeom>
            <a:solidFill>
              <a:srgbClr val="99FF66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982268" y="3807178"/>
              <a:ext cx="921810" cy="618382"/>
            </a:xfrm>
            <a:prstGeom prst="roundRect">
              <a:avLst/>
            </a:prstGeom>
            <a:solidFill>
              <a:srgbClr val="99FF66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934797" y="3805840"/>
              <a:ext cx="921810" cy="618382"/>
            </a:xfrm>
            <a:prstGeom prst="roundRect">
              <a:avLst/>
            </a:prstGeom>
            <a:solidFill>
              <a:srgbClr val="99FF66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104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2166240" y="4456506"/>
              <a:ext cx="921810" cy="61838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102500" y="4455985"/>
              <a:ext cx="921810" cy="61838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109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052217" y="4440772"/>
              <a:ext cx="921810" cy="61838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007103" y="4448378"/>
              <a:ext cx="921810" cy="61838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107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959613" y="4436510"/>
              <a:ext cx="921810" cy="61838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106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48140" r="74944" b="10312"/>
          <a:stretch/>
        </p:blipFill>
        <p:spPr>
          <a:xfrm rot="552962">
            <a:off x="5512449" y="3280818"/>
            <a:ext cx="568877" cy="60680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49257" r="48432" b="9195"/>
          <a:stretch/>
        </p:blipFill>
        <p:spPr>
          <a:xfrm rot="21423608" flipH="1">
            <a:off x="8175009" y="3225426"/>
            <a:ext cx="748511" cy="63485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4" t="48512" r="26276" b="9940"/>
          <a:stretch/>
        </p:blipFill>
        <p:spPr>
          <a:xfrm rot="161617">
            <a:off x="6475919" y="3863207"/>
            <a:ext cx="566190" cy="60393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2" t="48475" r="4108" b="9977"/>
          <a:stretch/>
        </p:blipFill>
        <p:spPr>
          <a:xfrm rot="2252495">
            <a:off x="7357538" y="3824933"/>
            <a:ext cx="599269" cy="63922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89" b="51660"/>
          <a:stretch/>
        </p:blipFill>
        <p:spPr>
          <a:xfrm>
            <a:off x="4618375" y="4426122"/>
            <a:ext cx="538051" cy="69630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1990" r="58840" b="49670"/>
          <a:stretch/>
        </p:blipFill>
        <p:spPr>
          <a:xfrm>
            <a:off x="6456906" y="4424179"/>
            <a:ext cx="555839" cy="719321"/>
          </a:xfrm>
          <a:prstGeom prst="rect">
            <a:avLst/>
          </a:prstGeom>
        </p:spPr>
      </p:pic>
      <p:sp>
        <p:nvSpPr>
          <p:cNvPr id="83" name="Round Diagonal Corner Rectangle 82"/>
          <p:cNvSpPr/>
          <p:nvPr/>
        </p:nvSpPr>
        <p:spPr>
          <a:xfrm>
            <a:off x="4736529" y="2784870"/>
            <a:ext cx="3945277" cy="415223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1" t="47981" r="55412" b="1970"/>
          <a:stretch/>
        </p:blipFill>
        <p:spPr>
          <a:xfrm flipH="1">
            <a:off x="1908474" y="2470266"/>
            <a:ext cx="1987288" cy="320856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63" y="-42270"/>
            <a:ext cx="2890414" cy="2492848"/>
          </a:xfrm>
          <a:prstGeom prst="rect">
            <a:avLst/>
          </a:prstGeom>
        </p:spPr>
      </p:pic>
      <p:sp>
        <p:nvSpPr>
          <p:cNvPr id="28" name="Round Diagonal Corner Rectangle 27"/>
          <p:cNvSpPr/>
          <p:nvPr/>
        </p:nvSpPr>
        <p:spPr>
          <a:xfrm>
            <a:off x="6360241" y="1867871"/>
            <a:ext cx="1649117" cy="507672"/>
          </a:xfrm>
          <a:prstGeom prst="round2DiagRect">
            <a:avLst/>
          </a:prstGeom>
          <a:solidFill>
            <a:schemeClr val="tx2"/>
          </a:solidFill>
          <a:ln w="3810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3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22300"/>
          <a:stretch/>
        </p:blipFill>
        <p:spPr>
          <a:xfrm>
            <a:off x="-64008" y="-64008"/>
            <a:ext cx="9208008" cy="5276088"/>
          </a:xfrm>
          <a:prstGeom prst="rect">
            <a:avLst/>
          </a:prstGeom>
        </p:spPr>
      </p:pic>
      <p:sp>
        <p:nvSpPr>
          <p:cNvPr id="14" name="Round Diagonal Corner Rectangle 13"/>
          <p:cNvSpPr/>
          <p:nvPr/>
        </p:nvSpPr>
        <p:spPr>
          <a:xfrm>
            <a:off x="2820253" y="97604"/>
            <a:ext cx="3945277" cy="595901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Oval 14"/>
          <p:cNvSpPr/>
          <p:nvPr/>
        </p:nvSpPr>
        <p:spPr>
          <a:xfrm>
            <a:off x="2193530" y="71917"/>
            <a:ext cx="770561" cy="64727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UTM Cookies" panose="02040603050506020204" pitchFamily="18" charset="0"/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320234" y="1027417"/>
            <a:ext cx="1361324" cy="852755"/>
          </a:xfrm>
          <a:prstGeom prst="roundRect">
            <a:avLst/>
          </a:prstGeom>
          <a:solidFill>
            <a:srgbClr val="66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681558" y="1027416"/>
            <a:ext cx="1361324" cy="852755"/>
          </a:xfrm>
          <a:prstGeom prst="roundRect">
            <a:avLst/>
          </a:prstGeom>
          <a:solidFill>
            <a:srgbClr val="66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042882" y="1027415"/>
            <a:ext cx="1361324" cy="852755"/>
          </a:xfrm>
          <a:prstGeom prst="roundRect">
            <a:avLst/>
          </a:prstGeom>
          <a:solidFill>
            <a:srgbClr val="66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404206" y="1027414"/>
            <a:ext cx="1361324" cy="852755"/>
          </a:xfrm>
          <a:prstGeom prst="roundRect">
            <a:avLst/>
          </a:prstGeom>
          <a:solidFill>
            <a:srgbClr val="66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65530" y="1027413"/>
            <a:ext cx="1361324" cy="852755"/>
          </a:xfrm>
          <a:prstGeom prst="roundRect">
            <a:avLst/>
          </a:prstGeom>
          <a:solidFill>
            <a:srgbClr val="66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320234" y="1907721"/>
            <a:ext cx="1361324" cy="8527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681558" y="1907719"/>
            <a:ext cx="1361324" cy="8527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042882" y="1907717"/>
            <a:ext cx="1361324" cy="8527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404206" y="1907715"/>
            <a:ext cx="1361324" cy="8527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65530" y="1907713"/>
            <a:ext cx="1361324" cy="8527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320234" y="2788030"/>
            <a:ext cx="1361324" cy="852755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681558" y="2788026"/>
            <a:ext cx="1361324" cy="852755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042882" y="2788024"/>
            <a:ext cx="1361324" cy="852755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404206" y="2788018"/>
            <a:ext cx="1361324" cy="852755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65530" y="2788012"/>
            <a:ext cx="1361324" cy="852755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07" b="50062"/>
          <a:stretch/>
        </p:blipFill>
        <p:spPr>
          <a:xfrm>
            <a:off x="4165113" y="802608"/>
            <a:ext cx="1116862" cy="123546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0" t="364" r="53112" b="49698"/>
          <a:stretch/>
        </p:blipFill>
        <p:spPr>
          <a:xfrm>
            <a:off x="7017485" y="998585"/>
            <a:ext cx="857414" cy="104725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5" t="854" r="29137" b="49208"/>
          <a:stretch/>
        </p:blipFill>
        <p:spPr>
          <a:xfrm flipH="1">
            <a:off x="2863062" y="1872878"/>
            <a:ext cx="857414" cy="104725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1" t="-616" r="6541" b="50678"/>
          <a:stretch/>
        </p:blipFill>
        <p:spPr>
          <a:xfrm flipH="1">
            <a:off x="2990883" y="2690762"/>
            <a:ext cx="857414" cy="10472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675" y="3187994"/>
            <a:ext cx="1878315" cy="1955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9463" y="1185320"/>
            <a:ext cx="85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99059" y="1182448"/>
            <a:ext cx="85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40535" y="2042970"/>
            <a:ext cx="85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89613" y="2922000"/>
            <a:ext cx="85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99 0.20895 L -3.33333E-6 -6.17284E-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3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22300"/>
          <a:stretch/>
        </p:blipFill>
        <p:spPr>
          <a:xfrm>
            <a:off x="-64008" y="-73151"/>
            <a:ext cx="9208008" cy="5223638"/>
          </a:xfrm>
          <a:prstGeom prst="rect">
            <a:avLst/>
          </a:prstGeom>
        </p:spPr>
      </p:pic>
      <p:sp>
        <p:nvSpPr>
          <p:cNvPr id="17" name="Round Diagonal Corner Rectangle 16"/>
          <p:cNvSpPr/>
          <p:nvPr/>
        </p:nvSpPr>
        <p:spPr>
          <a:xfrm>
            <a:off x="2820253" y="97604"/>
            <a:ext cx="3945277" cy="595901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2193530" y="71917"/>
            <a:ext cx="770561" cy="64727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UTM Cookies" panose="02040603050506020204" pitchFamily="18" charset="0"/>
              </a:rPr>
              <a:t>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320234" y="1027417"/>
            <a:ext cx="1361324" cy="852755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81558" y="1027416"/>
            <a:ext cx="1361324" cy="852755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42882" y="1027415"/>
            <a:ext cx="1361324" cy="852755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404206" y="1027414"/>
            <a:ext cx="1361324" cy="852755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65530" y="1027413"/>
            <a:ext cx="1361324" cy="852755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10173" y="1902835"/>
            <a:ext cx="1361324" cy="852755"/>
          </a:xfrm>
          <a:prstGeom prst="roundRect">
            <a:avLst/>
          </a:prstGeom>
          <a:solidFill>
            <a:srgbClr val="99FF66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71497" y="1902833"/>
            <a:ext cx="1361324" cy="852755"/>
          </a:xfrm>
          <a:prstGeom prst="roundRect">
            <a:avLst/>
          </a:prstGeom>
          <a:solidFill>
            <a:srgbClr val="99FF66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032821" y="1902831"/>
            <a:ext cx="1361324" cy="852755"/>
          </a:xfrm>
          <a:prstGeom prst="roundRect">
            <a:avLst/>
          </a:prstGeom>
          <a:solidFill>
            <a:srgbClr val="99FF66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94145" y="1902829"/>
            <a:ext cx="1361324" cy="852755"/>
          </a:xfrm>
          <a:prstGeom prst="roundRect">
            <a:avLst/>
          </a:prstGeom>
          <a:solidFill>
            <a:srgbClr val="99FF66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755469" y="1902827"/>
            <a:ext cx="1361324" cy="852755"/>
          </a:xfrm>
          <a:prstGeom prst="roundRect">
            <a:avLst/>
          </a:prstGeom>
          <a:solidFill>
            <a:srgbClr val="99FF66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320234" y="2770544"/>
            <a:ext cx="1361324" cy="8527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681558" y="2770540"/>
            <a:ext cx="1361324" cy="8527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042882" y="2770538"/>
            <a:ext cx="1361324" cy="8527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04206" y="2770532"/>
            <a:ext cx="1361324" cy="8527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65530" y="2770526"/>
            <a:ext cx="1361324" cy="8527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48140" r="74944" b="10312"/>
          <a:stretch/>
        </p:blipFill>
        <p:spPr>
          <a:xfrm rot="552962">
            <a:off x="2931506" y="942307"/>
            <a:ext cx="895819" cy="95554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49257" r="48432" b="9195"/>
          <a:stretch/>
        </p:blipFill>
        <p:spPr>
          <a:xfrm rot="21423608" flipH="1">
            <a:off x="6780856" y="849151"/>
            <a:ext cx="1203605" cy="102084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4" t="48512" r="26276" b="9940"/>
          <a:stretch/>
        </p:blipFill>
        <p:spPr>
          <a:xfrm rot="161617">
            <a:off x="4360995" y="1836338"/>
            <a:ext cx="843671" cy="89991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2" t="48475" r="4108" b="9977"/>
          <a:stretch/>
        </p:blipFill>
        <p:spPr>
          <a:xfrm rot="2252495">
            <a:off x="5629944" y="1776124"/>
            <a:ext cx="956572" cy="1020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89" b="51660"/>
          <a:stretch/>
        </p:blipFill>
        <p:spPr>
          <a:xfrm>
            <a:off x="1613718" y="2697352"/>
            <a:ext cx="771375" cy="99825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1990" r="58840" b="49670"/>
          <a:stretch/>
        </p:blipFill>
        <p:spPr>
          <a:xfrm>
            <a:off x="4310683" y="2697352"/>
            <a:ext cx="771375" cy="9982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0875" y="3273552"/>
            <a:ext cx="1837568" cy="19130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6057" y="1161402"/>
            <a:ext cx="97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50809" y="1175618"/>
            <a:ext cx="97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44085" y="2036816"/>
            <a:ext cx="97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69475" y="2036815"/>
            <a:ext cx="97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00402" y="2906569"/>
            <a:ext cx="97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93626" y="2906569"/>
            <a:ext cx="97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108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798336" y="3919203"/>
            <a:ext cx="2043614" cy="935362"/>
            <a:chOff x="-1024834" y="556407"/>
            <a:chExt cx="2756949" cy="1474159"/>
          </a:xfrm>
        </p:grpSpPr>
        <p:sp>
          <p:nvSpPr>
            <p:cNvPr id="43" name="Rounded Rectangle 42"/>
            <p:cNvSpPr/>
            <p:nvPr/>
          </p:nvSpPr>
          <p:spPr>
            <a:xfrm>
              <a:off x="-287754" y="1254119"/>
              <a:ext cx="2019869" cy="72333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endPara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4834" y="556407"/>
              <a:ext cx="1474159" cy="147415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0.13951 L -2.22222E-6 -2.22222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" grpId="0"/>
      <p:bldP spid="36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r="8901"/>
          <a:stretch/>
        </p:blipFill>
        <p:spPr>
          <a:xfrm>
            <a:off x="-79900" y="0"/>
            <a:ext cx="9223899" cy="5143500"/>
          </a:xfrm>
          <a:prstGeom prst="rect">
            <a:avLst/>
          </a:prstGeom>
        </p:spPr>
      </p:pic>
      <p:pic>
        <p:nvPicPr>
          <p:cNvPr id="1026" name="Picture 2" descr="Droplet&amp;#39;s Profile | Xanj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96" y="-553745"/>
            <a:ext cx="2373667" cy="237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6643" r="59836" b="50117"/>
          <a:stretch/>
        </p:blipFill>
        <p:spPr>
          <a:xfrm flipH="1">
            <a:off x="-166796" y="1377492"/>
            <a:ext cx="2892126" cy="403413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293767" y="417372"/>
            <a:ext cx="4096985" cy="960120"/>
          </a:xfrm>
          <a:prstGeom prst="wedgeEllipseCallout">
            <a:avLst>
              <a:gd name="adj1" fmla="val -60261"/>
              <a:gd name="adj2" fmla="val 77956"/>
            </a:avLst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VIẾT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07BDD7-7E69-44D4-8F6D-3CDF51D102E4}"/>
              </a:ext>
            </a:extLst>
          </p:cNvPr>
          <p:cNvSpPr/>
          <p:nvPr/>
        </p:nvSpPr>
        <p:spPr>
          <a:xfrm>
            <a:off x="2507427" y="2483991"/>
            <a:ext cx="4210874" cy="717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E5FC358C-8900-47F1-B755-4602B2035021}"/>
              </a:ext>
            </a:extLst>
          </p:cNvPr>
          <p:cNvSpPr/>
          <p:nvPr/>
        </p:nvSpPr>
        <p:spPr>
          <a:xfrm>
            <a:off x="6881208" y="2483990"/>
            <a:ext cx="2099884" cy="717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D7D5546E-6807-4C84-B700-96E311DA345D}"/>
              </a:ext>
            </a:extLst>
          </p:cNvPr>
          <p:cNvSpPr/>
          <p:nvPr/>
        </p:nvSpPr>
        <p:spPr>
          <a:xfrm>
            <a:off x="2507427" y="3454957"/>
            <a:ext cx="4210874" cy="717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90957756-0BC1-409F-AAC8-C09AD2B06954}"/>
              </a:ext>
            </a:extLst>
          </p:cNvPr>
          <p:cNvSpPr/>
          <p:nvPr/>
        </p:nvSpPr>
        <p:spPr>
          <a:xfrm>
            <a:off x="6881208" y="3454956"/>
            <a:ext cx="2099884" cy="717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7563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r="8901"/>
          <a:stretch/>
        </p:blipFill>
        <p:spPr>
          <a:xfrm>
            <a:off x="-79900" y="0"/>
            <a:ext cx="9223899" cy="5143500"/>
          </a:xfrm>
          <a:prstGeom prst="rect">
            <a:avLst/>
          </a:prstGeom>
        </p:spPr>
      </p:pic>
      <p:pic>
        <p:nvPicPr>
          <p:cNvPr id="1026" name="Picture 2" descr="Droplet&amp;#39;s Profile | Xanj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96" y="-553745"/>
            <a:ext cx="2373667" cy="237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6643" r="59836" b="50117"/>
          <a:stretch/>
        </p:blipFill>
        <p:spPr>
          <a:xfrm flipH="1">
            <a:off x="-166796" y="1377492"/>
            <a:ext cx="2892126" cy="403413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293767" y="417372"/>
            <a:ext cx="4096985" cy="960120"/>
          </a:xfrm>
          <a:prstGeom prst="wedgeEllipseCallout">
            <a:avLst>
              <a:gd name="adj1" fmla="val -60261"/>
              <a:gd name="adj2" fmla="val 77956"/>
            </a:avLst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ĐỌC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07BDD7-7E69-44D4-8F6D-3CDF51D102E4}"/>
              </a:ext>
            </a:extLst>
          </p:cNvPr>
          <p:cNvSpPr/>
          <p:nvPr/>
        </p:nvSpPr>
        <p:spPr>
          <a:xfrm>
            <a:off x="4752562" y="2676982"/>
            <a:ext cx="4210874" cy="717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E5FC358C-8900-47F1-B755-4602B2035021}"/>
              </a:ext>
            </a:extLst>
          </p:cNvPr>
          <p:cNvSpPr/>
          <p:nvPr/>
        </p:nvSpPr>
        <p:spPr>
          <a:xfrm>
            <a:off x="2670334" y="2696451"/>
            <a:ext cx="1901666" cy="717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109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61C1A3B7-A8BF-4570-8CE2-C5AFC6353E8A}"/>
              </a:ext>
            </a:extLst>
          </p:cNvPr>
          <p:cNvSpPr/>
          <p:nvPr/>
        </p:nvSpPr>
        <p:spPr>
          <a:xfrm>
            <a:off x="4752562" y="3637102"/>
            <a:ext cx="4210874" cy="717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3FE1CC9E-FF42-4C4A-860D-F42CD8604232}"/>
              </a:ext>
            </a:extLst>
          </p:cNvPr>
          <p:cNvSpPr/>
          <p:nvPr/>
        </p:nvSpPr>
        <p:spPr>
          <a:xfrm>
            <a:off x="2670334" y="3656571"/>
            <a:ext cx="1901666" cy="717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10424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r="8901"/>
          <a:stretch/>
        </p:blipFill>
        <p:spPr>
          <a:xfrm>
            <a:off x="-79900" y="0"/>
            <a:ext cx="9223899" cy="5143500"/>
          </a:xfrm>
          <a:prstGeom prst="rect">
            <a:avLst/>
          </a:prstGeom>
        </p:spPr>
      </p:pic>
      <p:pic>
        <p:nvPicPr>
          <p:cNvPr id="1026" name="Picture 2" descr="Droplet&amp;#39;s Profile | Xanj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96" y="-553745"/>
            <a:ext cx="2373667" cy="237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6643" r="59836" b="50117"/>
          <a:stretch/>
        </p:blipFill>
        <p:spPr>
          <a:xfrm flipH="1">
            <a:off x="-166796" y="1377492"/>
            <a:ext cx="2892126" cy="403413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999002" y="3223260"/>
            <a:ext cx="3736940" cy="1920240"/>
          </a:xfrm>
          <a:prstGeom prst="wedgeEllipseCallout">
            <a:avLst>
              <a:gd name="adj1" fmla="val -60997"/>
              <a:gd name="adj2" fmla="val 34000"/>
            </a:avLst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tạm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hẹn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504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0" r="22209"/>
          <a:stretch/>
        </p:blipFill>
        <p:spPr>
          <a:xfrm>
            <a:off x="-74428" y="-1"/>
            <a:ext cx="9218428" cy="5231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9591" y="394091"/>
            <a:ext cx="2824410" cy="2196086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525772" y="1756163"/>
            <a:ext cx="6018028" cy="1297173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25000"/>
                  </a:schemeClr>
                </a:solidFill>
                <a:latin typeface="UTM Alberta Heavy" panose="02040603050506020204" pitchFamily="18" charset="0"/>
              </a:rPr>
              <a:t>CÁC SỐ TỪ 101 ĐẾN 110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  <a:latin typeface="UTM Alberta Heavy" panose="02040603050506020204" pitchFamily="18" charset="0"/>
              </a:rPr>
              <a:t>(</a:t>
            </a:r>
            <a:r>
              <a:rPr lang="en-US" sz="3600" dirty="0" err="1">
                <a:solidFill>
                  <a:schemeClr val="accent4"/>
                </a:solidFill>
                <a:latin typeface="UTM Alberta Heavy" panose="02040603050506020204" pitchFamily="18" charset="0"/>
              </a:rPr>
              <a:t>Tiết</a:t>
            </a:r>
            <a:r>
              <a:rPr lang="en-US" sz="3600" dirty="0">
                <a:solidFill>
                  <a:schemeClr val="accent4"/>
                </a:solidFill>
                <a:latin typeface="UTM Alberta Heavy" panose="02040603050506020204" pitchFamily="18" charset="0"/>
              </a:rPr>
              <a:t> 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7" t="48132" r="38237" b="8378"/>
          <a:stretch/>
        </p:blipFill>
        <p:spPr>
          <a:xfrm flipH="1">
            <a:off x="-74429" y="1754372"/>
            <a:ext cx="2400273" cy="3389128"/>
          </a:xfrm>
          <a:prstGeom prst="rect">
            <a:avLst/>
          </a:prstGeom>
        </p:spPr>
      </p:pic>
      <p:pic>
        <p:nvPicPr>
          <p:cNvPr id="1028" name="Picture 4" descr="Cow GIFs - Get the best GIF on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63" y="2758999"/>
            <a:ext cx="3673886" cy="247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84895" y="164960"/>
            <a:ext cx="4699781" cy="769537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4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32 -0.15031 L -4.16667E-6 2.3456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75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-95" r="77315" b="52550"/>
          <a:stretch/>
        </p:blipFill>
        <p:spPr>
          <a:xfrm flipH="1">
            <a:off x="151568" y="655182"/>
            <a:ext cx="2907651" cy="448831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630185" y="655182"/>
            <a:ext cx="4171308" cy="996593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Đếm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</a:t>
            </a:r>
          </a:p>
        </p:txBody>
      </p:sp>
    </p:spTree>
    <p:extLst>
      <p:ext uri="{BB962C8B-B14F-4D97-AF65-F5344CB8AC3E}">
        <p14:creationId xmlns:p14="http://schemas.microsoft.com/office/powerpoint/2010/main" val="57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2" t="677" r="6712" b="51778"/>
          <a:stretch/>
        </p:blipFill>
        <p:spPr>
          <a:xfrm rot="2516350" flipH="1">
            <a:off x="-659299" y="561399"/>
            <a:ext cx="3221818" cy="4973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68" y="922111"/>
            <a:ext cx="5791702" cy="2926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EB7CE-F315-4CE4-8BB2-BD3C6DC728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21" y="1859402"/>
            <a:ext cx="2936596" cy="198904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p42"/>
          <p:cNvGrpSpPr/>
          <p:nvPr/>
        </p:nvGrpSpPr>
        <p:grpSpPr>
          <a:xfrm rot="-263184">
            <a:off x="-16058" y="2934452"/>
            <a:ext cx="1081490" cy="2228254"/>
            <a:chOff x="6239025" y="396475"/>
            <a:chExt cx="480900" cy="990825"/>
          </a:xfrm>
        </p:grpSpPr>
        <p:sp>
          <p:nvSpPr>
            <p:cNvPr id="1511" name="Google Shape;151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42"/>
          <p:cNvGrpSpPr/>
          <p:nvPr/>
        </p:nvGrpSpPr>
        <p:grpSpPr>
          <a:xfrm flipH="1">
            <a:off x="7281547" y="1267984"/>
            <a:ext cx="1589691" cy="3892835"/>
            <a:chOff x="6239025" y="396475"/>
            <a:chExt cx="480900" cy="990825"/>
          </a:xfrm>
        </p:grpSpPr>
        <p:sp>
          <p:nvSpPr>
            <p:cNvPr id="1521" name="Google Shape;152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311"/>
          <a:stretch/>
        </p:blipFill>
        <p:spPr>
          <a:xfrm>
            <a:off x="288368" y="1580586"/>
            <a:ext cx="2434284" cy="2657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" b="100000" l="3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81" r="57089" b="61089"/>
          <a:stretch/>
        </p:blipFill>
        <p:spPr>
          <a:xfrm>
            <a:off x="2709602" y="2023668"/>
            <a:ext cx="543690" cy="61644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" b="100000" l="3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81" r="57089" b="61089"/>
          <a:stretch/>
        </p:blipFill>
        <p:spPr>
          <a:xfrm>
            <a:off x="2709602" y="2408062"/>
            <a:ext cx="543690" cy="61644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" b="100000" l="3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81" r="57089" b="61089"/>
          <a:stretch/>
        </p:blipFill>
        <p:spPr>
          <a:xfrm>
            <a:off x="2712990" y="2806724"/>
            <a:ext cx="543690" cy="61644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" b="100000" l="3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81" r="57089" b="61089"/>
          <a:stretch/>
        </p:blipFill>
        <p:spPr>
          <a:xfrm>
            <a:off x="2698642" y="3194947"/>
            <a:ext cx="543690" cy="61644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" b="100000" l="3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81" r="57089" b="61089"/>
          <a:stretch/>
        </p:blipFill>
        <p:spPr>
          <a:xfrm>
            <a:off x="2691697" y="3563854"/>
            <a:ext cx="543690" cy="61644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" b="100000" l="3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81" r="57089" b="61089"/>
          <a:stretch/>
        </p:blipFill>
        <p:spPr>
          <a:xfrm>
            <a:off x="3096978" y="2013203"/>
            <a:ext cx="543690" cy="61644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" b="100000" l="3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81" r="57089" b="61089"/>
          <a:stretch/>
        </p:blipFill>
        <p:spPr>
          <a:xfrm>
            <a:off x="3087316" y="2405509"/>
            <a:ext cx="543690" cy="61644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" b="100000" l="3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81" r="57089" b="61089"/>
          <a:stretch/>
        </p:blipFill>
        <p:spPr>
          <a:xfrm>
            <a:off x="3077654" y="2790430"/>
            <a:ext cx="543690" cy="61644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" b="100000" l="3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81" r="57089" b="61089"/>
          <a:stretch/>
        </p:blipFill>
        <p:spPr>
          <a:xfrm>
            <a:off x="3087316" y="3182736"/>
            <a:ext cx="543690" cy="61644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" b="100000" l="3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81" r="57089" b="61089"/>
          <a:stretch/>
        </p:blipFill>
        <p:spPr>
          <a:xfrm>
            <a:off x="3069411" y="3561301"/>
            <a:ext cx="543690" cy="616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76742" b="50662"/>
          <a:stretch/>
        </p:blipFill>
        <p:spPr>
          <a:xfrm>
            <a:off x="4532251" y="606011"/>
            <a:ext cx="3325595" cy="483189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775370" y="161147"/>
            <a:ext cx="3513762" cy="760288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>
                <a:lumMod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Đếm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83551" y="1131233"/>
            <a:ext cx="1043918" cy="552961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6" name="Round Diagonal Corner Rectangle 15"/>
          <p:cNvSpPr/>
          <p:nvPr/>
        </p:nvSpPr>
        <p:spPr>
          <a:xfrm>
            <a:off x="340230" y="4195988"/>
            <a:ext cx="3277456" cy="633145"/>
          </a:xfrm>
          <a:prstGeom prst="round2DiagRect">
            <a:avLst/>
          </a:prstGeom>
          <a:solidFill>
            <a:schemeClr val="tx2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110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19" y="-27896"/>
            <a:ext cx="1192643" cy="1192643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2873214" y="1437053"/>
            <a:ext cx="764768" cy="552961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9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" t="1598" r="76854" b="51660"/>
          <a:stretch/>
        </p:blipFill>
        <p:spPr>
          <a:xfrm>
            <a:off x="2461407" y="256853"/>
            <a:ext cx="4221186" cy="4726113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1160980" y="0"/>
            <a:ext cx="2815119" cy="1715784"/>
          </a:xfrm>
          <a:prstGeom prst="wedgeEllipseCallout">
            <a:avLst>
              <a:gd name="adj1" fmla="val 43719"/>
              <a:gd name="adj2" fmla="val 47115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thôi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3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82940" y="102741"/>
            <a:ext cx="2533626" cy="595902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49937" b="19501"/>
          <a:stretch/>
        </p:blipFill>
        <p:spPr>
          <a:xfrm>
            <a:off x="2652859" y="0"/>
            <a:ext cx="1164184" cy="100067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92944"/>
              </p:ext>
            </p:extLst>
          </p:nvPr>
        </p:nvGraphicFramePr>
        <p:xfrm>
          <a:off x="120673" y="924675"/>
          <a:ext cx="8879489" cy="4094592"/>
        </p:xfrm>
        <a:graphic>
          <a:graphicData uri="http://schemas.openxmlformats.org/drawingml/2006/table">
            <a:tbl>
              <a:tblPr firstRow="1" bandRow="1">
                <a:tableStyleId>{975A3D39-2EF3-40EE-BEF4-98AE943802EC}</a:tableStyleId>
              </a:tblPr>
              <a:tblGrid>
                <a:gridCol w="1944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1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8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1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linh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5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6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linh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chín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311"/>
          <a:stretch/>
        </p:blipFill>
        <p:spPr>
          <a:xfrm>
            <a:off x="151496" y="1972639"/>
            <a:ext cx="936604" cy="1022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" b="100000" l="3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81" r="57089" b="61089"/>
          <a:stretch/>
        </p:blipFill>
        <p:spPr>
          <a:xfrm>
            <a:off x="1088100" y="2707532"/>
            <a:ext cx="253767" cy="2877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8871" y="3143892"/>
            <a:ext cx="59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1626" y="3143891"/>
            <a:ext cx="59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0975" y="3143890"/>
            <a:ext cx="59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871" y="4159322"/>
            <a:ext cx="59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98282" y="4159321"/>
            <a:ext cx="59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25698" y="4159321"/>
            <a:ext cx="59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3114" y="4159320"/>
            <a:ext cx="59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21626" y="4159319"/>
            <a:ext cx="59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568445" y="0"/>
            <a:ext cx="1754779" cy="1172460"/>
            <a:chOff x="4699810" y="1415354"/>
            <a:chExt cx="2919914" cy="2255149"/>
          </a:xfrm>
        </p:grpSpPr>
        <p:sp>
          <p:nvSpPr>
            <p:cNvPr id="43" name="Google Shape;1642;p45"/>
            <p:cNvSpPr/>
            <p:nvPr/>
          </p:nvSpPr>
          <p:spPr>
            <a:xfrm>
              <a:off x="5608996" y="1415354"/>
              <a:ext cx="700215" cy="1638601"/>
            </a:xfrm>
            <a:custGeom>
              <a:avLst/>
              <a:gdLst/>
              <a:ahLst/>
              <a:cxnLst/>
              <a:rect l="l" t="t" r="r" b="b"/>
              <a:pathLst>
                <a:path w="19468" h="45561" extrusionOk="0">
                  <a:moveTo>
                    <a:pt x="9763" y="1"/>
                  </a:moveTo>
                  <a:lnTo>
                    <a:pt x="8950" y="117"/>
                  </a:lnTo>
                  <a:lnTo>
                    <a:pt x="8136" y="291"/>
                  </a:lnTo>
                  <a:lnTo>
                    <a:pt x="7322" y="524"/>
                  </a:lnTo>
                  <a:lnTo>
                    <a:pt x="6567" y="873"/>
                  </a:lnTo>
                  <a:lnTo>
                    <a:pt x="5870" y="1279"/>
                  </a:lnTo>
                  <a:lnTo>
                    <a:pt x="5172" y="1744"/>
                  </a:lnTo>
                  <a:lnTo>
                    <a:pt x="4591" y="2383"/>
                  </a:lnTo>
                  <a:lnTo>
                    <a:pt x="4068" y="3023"/>
                  </a:lnTo>
                  <a:lnTo>
                    <a:pt x="3603" y="3720"/>
                  </a:lnTo>
                  <a:lnTo>
                    <a:pt x="3313" y="4475"/>
                  </a:lnTo>
                  <a:lnTo>
                    <a:pt x="3080" y="5289"/>
                  </a:lnTo>
                  <a:lnTo>
                    <a:pt x="3022" y="6103"/>
                  </a:lnTo>
                  <a:lnTo>
                    <a:pt x="3022" y="6509"/>
                  </a:lnTo>
                  <a:lnTo>
                    <a:pt x="3080" y="6916"/>
                  </a:lnTo>
                  <a:lnTo>
                    <a:pt x="3138" y="7439"/>
                  </a:lnTo>
                  <a:lnTo>
                    <a:pt x="3313" y="7904"/>
                  </a:lnTo>
                  <a:lnTo>
                    <a:pt x="3487" y="8369"/>
                  </a:lnTo>
                  <a:lnTo>
                    <a:pt x="3661" y="8776"/>
                  </a:lnTo>
                  <a:lnTo>
                    <a:pt x="3952" y="9183"/>
                  </a:lnTo>
                  <a:lnTo>
                    <a:pt x="4243" y="9589"/>
                  </a:lnTo>
                  <a:lnTo>
                    <a:pt x="4533" y="9938"/>
                  </a:lnTo>
                  <a:lnTo>
                    <a:pt x="4882" y="10287"/>
                  </a:lnTo>
                  <a:lnTo>
                    <a:pt x="5230" y="10577"/>
                  </a:lnTo>
                  <a:lnTo>
                    <a:pt x="5637" y="10810"/>
                  </a:lnTo>
                  <a:lnTo>
                    <a:pt x="6044" y="11042"/>
                  </a:lnTo>
                  <a:lnTo>
                    <a:pt x="6451" y="11216"/>
                  </a:lnTo>
                  <a:lnTo>
                    <a:pt x="6916" y="11333"/>
                  </a:lnTo>
                  <a:lnTo>
                    <a:pt x="7381" y="11391"/>
                  </a:lnTo>
                  <a:lnTo>
                    <a:pt x="7904" y="11391"/>
                  </a:lnTo>
                  <a:lnTo>
                    <a:pt x="8368" y="11333"/>
                  </a:lnTo>
                  <a:lnTo>
                    <a:pt x="7671" y="12437"/>
                  </a:lnTo>
                  <a:lnTo>
                    <a:pt x="6974" y="13541"/>
                  </a:lnTo>
                  <a:lnTo>
                    <a:pt x="6276" y="14703"/>
                  </a:lnTo>
                  <a:lnTo>
                    <a:pt x="5637" y="15865"/>
                  </a:lnTo>
                  <a:lnTo>
                    <a:pt x="5056" y="17028"/>
                  </a:lnTo>
                  <a:lnTo>
                    <a:pt x="4475" y="18248"/>
                  </a:lnTo>
                  <a:lnTo>
                    <a:pt x="3952" y="19468"/>
                  </a:lnTo>
                  <a:lnTo>
                    <a:pt x="3487" y="20747"/>
                  </a:lnTo>
                  <a:lnTo>
                    <a:pt x="2732" y="22722"/>
                  </a:lnTo>
                  <a:lnTo>
                    <a:pt x="2092" y="24698"/>
                  </a:lnTo>
                  <a:lnTo>
                    <a:pt x="1569" y="26732"/>
                  </a:lnTo>
                  <a:lnTo>
                    <a:pt x="1105" y="28766"/>
                  </a:lnTo>
                  <a:lnTo>
                    <a:pt x="698" y="30800"/>
                  </a:lnTo>
                  <a:lnTo>
                    <a:pt x="407" y="32892"/>
                  </a:lnTo>
                  <a:lnTo>
                    <a:pt x="175" y="34926"/>
                  </a:lnTo>
                  <a:lnTo>
                    <a:pt x="59" y="36960"/>
                  </a:lnTo>
                  <a:lnTo>
                    <a:pt x="0" y="38471"/>
                  </a:lnTo>
                  <a:lnTo>
                    <a:pt x="59" y="39923"/>
                  </a:lnTo>
                  <a:lnTo>
                    <a:pt x="117" y="40679"/>
                  </a:lnTo>
                  <a:lnTo>
                    <a:pt x="233" y="41434"/>
                  </a:lnTo>
                  <a:lnTo>
                    <a:pt x="407" y="42132"/>
                  </a:lnTo>
                  <a:lnTo>
                    <a:pt x="640" y="42829"/>
                  </a:lnTo>
                  <a:lnTo>
                    <a:pt x="930" y="43410"/>
                  </a:lnTo>
                  <a:lnTo>
                    <a:pt x="1279" y="43991"/>
                  </a:lnTo>
                  <a:lnTo>
                    <a:pt x="1686" y="44514"/>
                  </a:lnTo>
                  <a:lnTo>
                    <a:pt x="2209" y="44921"/>
                  </a:lnTo>
                  <a:lnTo>
                    <a:pt x="2732" y="45270"/>
                  </a:lnTo>
                  <a:lnTo>
                    <a:pt x="3313" y="45502"/>
                  </a:lnTo>
                  <a:lnTo>
                    <a:pt x="3603" y="45560"/>
                  </a:lnTo>
                  <a:lnTo>
                    <a:pt x="3894" y="45560"/>
                  </a:lnTo>
                  <a:lnTo>
                    <a:pt x="4184" y="45502"/>
                  </a:lnTo>
                  <a:lnTo>
                    <a:pt x="4475" y="45444"/>
                  </a:lnTo>
                  <a:lnTo>
                    <a:pt x="4824" y="45328"/>
                  </a:lnTo>
                  <a:lnTo>
                    <a:pt x="5172" y="45154"/>
                  </a:lnTo>
                  <a:lnTo>
                    <a:pt x="5463" y="44863"/>
                  </a:lnTo>
                  <a:lnTo>
                    <a:pt x="5695" y="44631"/>
                  </a:lnTo>
                  <a:lnTo>
                    <a:pt x="5928" y="44282"/>
                  </a:lnTo>
                  <a:lnTo>
                    <a:pt x="6102" y="43933"/>
                  </a:lnTo>
                  <a:lnTo>
                    <a:pt x="6218" y="43585"/>
                  </a:lnTo>
                  <a:lnTo>
                    <a:pt x="6335" y="43236"/>
                  </a:lnTo>
                  <a:lnTo>
                    <a:pt x="6567" y="42190"/>
                  </a:lnTo>
                  <a:lnTo>
                    <a:pt x="6858" y="40795"/>
                  </a:lnTo>
                  <a:lnTo>
                    <a:pt x="7090" y="39400"/>
                  </a:lnTo>
                  <a:lnTo>
                    <a:pt x="7090" y="38819"/>
                  </a:lnTo>
                  <a:lnTo>
                    <a:pt x="7090" y="38413"/>
                  </a:lnTo>
                  <a:lnTo>
                    <a:pt x="6683" y="37831"/>
                  </a:lnTo>
                  <a:lnTo>
                    <a:pt x="6335" y="37250"/>
                  </a:lnTo>
                  <a:lnTo>
                    <a:pt x="6102" y="36669"/>
                  </a:lnTo>
                  <a:lnTo>
                    <a:pt x="5928" y="36030"/>
                  </a:lnTo>
                  <a:lnTo>
                    <a:pt x="5812" y="35391"/>
                  </a:lnTo>
                  <a:lnTo>
                    <a:pt x="5753" y="34752"/>
                  </a:lnTo>
                  <a:lnTo>
                    <a:pt x="5753" y="34054"/>
                  </a:lnTo>
                  <a:lnTo>
                    <a:pt x="5812" y="33357"/>
                  </a:lnTo>
                  <a:lnTo>
                    <a:pt x="5928" y="32660"/>
                  </a:lnTo>
                  <a:lnTo>
                    <a:pt x="6102" y="31962"/>
                  </a:lnTo>
                  <a:lnTo>
                    <a:pt x="6276" y="31265"/>
                  </a:lnTo>
                  <a:lnTo>
                    <a:pt x="6509" y="30626"/>
                  </a:lnTo>
                  <a:lnTo>
                    <a:pt x="7032" y="29289"/>
                  </a:lnTo>
                  <a:lnTo>
                    <a:pt x="7613" y="28011"/>
                  </a:lnTo>
                  <a:lnTo>
                    <a:pt x="8775" y="25919"/>
                  </a:lnTo>
                  <a:lnTo>
                    <a:pt x="9996" y="23943"/>
                  </a:lnTo>
                  <a:lnTo>
                    <a:pt x="11390" y="21909"/>
                  </a:lnTo>
                  <a:lnTo>
                    <a:pt x="12843" y="19933"/>
                  </a:lnTo>
                  <a:lnTo>
                    <a:pt x="14354" y="18132"/>
                  </a:lnTo>
                  <a:lnTo>
                    <a:pt x="15807" y="16330"/>
                  </a:lnTo>
                  <a:lnTo>
                    <a:pt x="16504" y="15459"/>
                  </a:lnTo>
                  <a:lnTo>
                    <a:pt x="17143" y="14471"/>
                  </a:lnTo>
                  <a:lnTo>
                    <a:pt x="17783" y="13483"/>
                  </a:lnTo>
                  <a:lnTo>
                    <a:pt x="18306" y="12495"/>
                  </a:lnTo>
                  <a:lnTo>
                    <a:pt x="18770" y="11391"/>
                  </a:lnTo>
                  <a:lnTo>
                    <a:pt x="19119" y="10287"/>
                  </a:lnTo>
                  <a:lnTo>
                    <a:pt x="19352" y="9124"/>
                  </a:lnTo>
                  <a:lnTo>
                    <a:pt x="19468" y="8020"/>
                  </a:lnTo>
                  <a:lnTo>
                    <a:pt x="19468" y="7439"/>
                  </a:lnTo>
                  <a:lnTo>
                    <a:pt x="19410" y="6858"/>
                  </a:lnTo>
                  <a:lnTo>
                    <a:pt x="19352" y="6277"/>
                  </a:lnTo>
                  <a:lnTo>
                    <a:pt x="19235" y="5754"/>
                  </a:lnTo>
                  <a:lnTo>
                    <a:pt x="19061" y="5173"/>
                  </a:lnTo>
                  <a:lnTo>
                    <a:pt x="18887" y="4650"/>
                  </a:lnTo>
                  <a:lnTo>
                    <a:pt x="18654" y="4127"/>
                  </a:lnTo>
                  <a:lnTo>
                    <a:pt x="18364" y="3662"/>
                  </a:lnTo>
                  <a:lnTo>
                    <a:pt x="17783" y="2906"/>
                  </a:lnTo>
                  <a:lnTo>
                    <a:pt x="17201" y="2325"/>
                  </a:lnTo>
                  <a:lnTo>
                    <a:pt x="16446" y="1744"/>
                  </a:lnTo>
                  <a:lnTo>
                    <a:pt x="15691" y="1279"/>
                  </a:lnTo>
                  <a:lnTo>
                    <a:pt x="14877" y="873"/>
                  </a:lnTo>
                  <a:lnTo>
                    <a:pt x="14063" y="524"/>
                  </a:lnTo>
                  <a:lnTo>
                    <a:pt x="13134" y="291"/>
                  </a:lnTo>
                  <a:lnTo>
                    <a:pt x="12262" y="117"/>
                  </a:lnTo>
                  <a:lnTo>
                    <a:pt x="11448" y="59"/>
                  </a:lnTo>
                  <a:lnTo>
                    <a:pt x="10577" y="1"/>
                  </a:lnTo>
                  <a:close/>
                </a:path>
              </a:pathLst>
            </a:custGeom>
            <a:solidFill>
              <a:srgbClr val="939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43;p45"/>
            <p:cNvSpPr/>
            <p:nvPr/>
          </p:nvSpPr>
          <p:spPr>
            <a:xfrm>
              <a:off x="4981975" y="2729982"/>
              <a:ext cx="578969" cy="543395"/>
            </a:xfrm>
            <a:custGeom>
              <a:avLst/>
              <a:gdLst/>
              <a:ahLst/>
              <a:cxnLst/>
              <a:rect l="l" t="t" r="r" b="b"/>
              <a:pathLst>
                <a:path w="16097" h="15109" fill="none" extrusionOk="0">
                  <a:moveTo>
                    <a:pt x="4068" y="15109"/>
                  </a:moveTo>
                  <a:lnTo>
                    <a:pt x="4068" y="15109"/>
                  </a:lnTo>
                  <a:lnTo>
                    <a:pt x="3603" y="14877"/>
                  </a:lnTo>
                  <a:lnTo>
                    <a:pt x="3196" y="14586"/>
                  </a:lnTo>
                  <a:lnTo>
                    <a:pt x="2789" y="14237"/>
                  </a:lnTo>
                  <a:lnTo>
                    <a:pt x="2383" y="13889"/>
                  </a:lnTo>
                  <a:lnTo>
                    <a:pt x="1743" y="13133"/>
                  </a:lnTo>
                  <a:lnTo>
                    <a:pt x="1104" y="12320"/>
                  </a:lnTo>
                  <a:lnTo>
                    <a:pt x="639" y="11390"/>
                  </a:lnTo>
                  <a:lnTo>
                    <a:pt x="291" y="10402"/>
                  </a:lnTo>
                  <a:lnTo>
                    <a:pt x="174" y="9937"/>
                  </a:lnTo>
                  <a:lnTo>
                    <a:pt x="58" y="9414"/>
                  </a:lnTo>
                  <a:lnTo>
                    <a:pt x="0" y="8891"/>
                  </a:lnTo>
                  <a:lnTo>
                    <a:pt x="0" y="8368"/>
                  </a:lnTo>
                  <a:lnTo>
                    <a:pt x="0" y="8368"/>
                  </a:lnTo>
                  <a:lnTo>
                    <a:pt x="0" y="7845"/>
                  </a:lnTo>
                  <a:lnTo>
                    <a:pt x="58" y="7322"/>
                  </a:lnTo>
                  <a:lnTo>
                    <a:pt x="174" y="6857"/>
                  </a:lnTo>
                  <a:lnTo>
                    <a:pt x="291" y="6334"/>
                  </a:lnTo>
                  <a:lnTo>
                    <a:pt x="639" y="5346"/>
                  </a:lnTo>
                  <a:lnTo>
                    <a:pt x="1104" y="4416"/>
                  </a:lnTo>
                  <a:lnTo>
                    <a:pt x="1685" y="3603"/>
                  </a:lnTo>
                  <a:lnTo>
                    <a:pt x="2325" y="2789"/>
                  </a:lnTo>
                  <a:lnTo>
                    <a:pt x="2731" y="2441"/>
                  </a:lnTo>
                  <a:lnTo>
                    <a:pt x="3138" y="2150"/>
                  </a:lnTo>
                  <a:lnTo>
                    <a:pt x="3545" y="1860"/>
                  </a:lnTo>
                  <a:lnTo>
                    <a:pt x="4010" y="1569"/>
                  </a:lnTo>
                  <a:lnTo>
                    <a:pt x="4010" y="1569"/>
                  </a:lnTo>
                  <a:lnTo>
                    <a:pt x="4649" y="1220"/>
                  </a:lnTo>
                  <a:lnTo>
                    <a:pt x="5346" y="988"/>
                  </a:lnTo>
                  <a:lnTo>
                    <a:pt x="6044" y="755"/>
                  </a:lnTo>
                  <a:lnTo>
                    <a:pt x="6741" y="581"/>
                  </a:lnTo>
                  <a:lnTo>
                    <a:pt x="8252" y="349"/>
                  </a:lnTo>
                  <a:lnTo>
                    <a:pt x="9705" y="174"/>
                  </a:lnTo>
                  <a:lnTo>
                    <a:pt x="9705" y="174"/>
                  </a:lnTo>
                  <a:lnTo>
                    <a:pt x="11332" y="116"/>
                  </a:lnTo>
                  <a:lnTo>
                    <a:pt x="12901" y="58"/>
                  </a:lnTo>
                  <a:lnTo>
                    <a:pt x="14528" y="0"/>
                  </a:lnTo>
                  <a:lnTo>
                    <a:pt x="16097" y="58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44;p45"/>
            <p:cNvSpPr/>
            <p:nvPr/>
          </p:nvSpPr>
          <p:spPr>
            <a:xfrm>
              <a:off x="6996838" y="2700707"/>
              <a:ext cx="530916" cy="491174"/>
            </a:xfrm>
            <a:custGeom>
              <a:avLst/>
              <a:gdLst/>
              <a:ahLst/>
              <a:cxnLst/>
              <a:rect l="l" t="t" r="r" b="b"/>
              <a:pathLst>
                <a:path w="14761" h="13657" fill="none" extrusionOk="0">
                  <a:moveTo>
                    <a:pt x="0" y="640"/>
                  </a:moveTo>
                  <a:lnTo>
                    <a:pt x="0" y="640"/>
                  </a:lnTo>
                  <a:lnTo>
                    <a:pt x="1279" y="407"/>
                  </a:lnTo>
                  <a:lnTo>
                    <a:pt x="2499" y="233"/>
                  </a:lnTo>
                  <a:lnTo>
                    <a:pt x="3778" y="59"/>
                  </a:lnTo>
                  <a:lnTo>
                    <a:pt x="4998" y="0"/>
                  </a:lnTo>
                  <a:lnTo>
                    <a:pt x="6276" y="59"/>
                  </a:lnTo>
                  <a:lnTo>
                    <a:pt x="7497" y="175"/>
                  </a:lnTo>
                  <a:lnTo>
                    <a:pt x="8717" y="407"/>
                  </a:lnTo>
                  <a:lnTo>
                    <a:pt x="9298" y="582"/>
                  </a:lnTo>
                  <a:lnTo>
                    <a:pt x="9937" y="756"/>
                  </a:lnTo>
                  <a:lnTo>
                    <a:pt x="9937" y="756"/>
                  </a:lnTo>
                  <a:lnTo>
                    <a:pt x="10925" y="1221"/>
                  </a:lnTo>
                  <a:lnTo>
                    <a:pt x="11448" y="1511"/>
                  </a:lnTo>
                  <a:lnTo>
                    <a:pt x="11913" y="1802"/>
                  </a:lnTo>
                  <a:lnTo>
                    <a:pt x="12320" y="2151"/>
                  </a:lnTo>
                  <a:lnTo>
                    <a:pt x="12785" y="2499"/>
                  </a:lnTo>
                  <a:lnTo>
                    <a:pt x="13134" y="2906"/>
                  </a:lnTo>
                  <a:lnTo>
                    <a:pt x="13482" y="3371"/>
                  </a:lnTo>
                  <a:lnTo>
                    <a:pt x="13482" y="3371"/>
                  </a:lnTo>
                  <a:lnTo>
                    <a:pt x="13889" y="3952"/>
                  </a:lnTo>
                  <a:lnTo>
                    <a:pt x="14238" y="4591"/>
                  </a:lnTo>
                  <a:lnTo>
                    <a:pt x="14470" y="5289"/>
                  </a:lnTo>
                  <a:lnTo>
                    <a:pt x="14644" y="5986"/>
                  </a:lnTo>
                  <a:lnTo>
                    <a:pt x="14761" y="6683"/>
                  </a:lnTo>
                  <a:lnTo>
                    <a:pt x="14761" y="7381"/>
                  </a:lnTo>
                  <a:lnTo>
                    <a:pt x="14703" y="8136"/>
                  </a:lnTo>
                  <a:lnTo>
                    <a:pt x="14586" y="8833"/>
                  </a:lnTo>
                  <a:lnTo>
                    <a:pt x="14586" y="8833"/>
                  </a:lnTo>
                  <a:lnTo>
                    <a:pt x="14412" y="9531"/>
                  </a:lnTo>
                  <a:lnTo>
                    <a:pt x="14180" y="10228"/>
                  </a:lnTo>
                  <a:lnTo>
                    <a:pt x="13889" y="10867"/>
                  </a:lnTo>
                  <a:lnTo>
                    <a:pt x="13540" y="11507"/>
                  </a:lnTo>
                  <a:lnTo>
                    <a:pt x="13134" y="12088"/>
                  </a:lnTo>
                  <a:lnTo>
                    <a:pt x="12669" y="12669"/>
                  </a:lnTo>
                  <a:lnTo>
                    <a:pt x="12146" y="13192"/>
                  </a:lnTo>
                  <a:lnTo>
                    <a:pt x="11623" y="13657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45;p45"/>
            <p:cNvSpPr/>
            <p:nvPr/>
          </p:nvSpPr>
          <p:spPr>
            <a:xfrm>
              <a:off x="5239035" y="3384114"/>
              <a:ext cx="1229045" cy="156807"/>
            </a:xfrm>
            <a:custGeom>
              <a:avLst/>
              <a:gdLst/>
              <a:ahLst/>
              <a:cxnLst/>
              <a:rect l="l" t="t" r="r" b="b"/>
              <a:pathLst>
                <a:path w="34171" h="43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35" y="756"/>
                  </a:lnTo>
                  <a:lnTo>
                    <a:pt x="4127" y="1454"/>
                  </a:lnTo>
                  <a:lnTo>
                    <a:pt x="6161" y="2093"/>
                  </a:lnTo>
                  <a:lnTo>
                    <a:pt x="8311" y="2616"/>
                  </a:lnTo>
                  <a:lnTo>
                    <a:pt x="10403" y="3081"/>
                  </a:lnTo>
                  <a:lnTo>
                    <a:pt x="12553" y="3488"/>
                  </a:lnTo>
                  <a:lnTo>
                    <a:pt x="14703" y="3836"/>
                  </a:lnTo>
                  <a:lnTo>
                    <a:pt x="16853" y="4069"/>
                  </a:lnTo>
                  <a:lnTo>
                    <a:pt x="19003" y="4243"/>
                  </a:lnTo>
                  <a:lnTo>
                    <a:pt x="21211" y="4359"/>
                  </a:lnTo>
                  <a:lnTo>
                    <a:pt x="23361" y="4359"/>
                  </a:lnTo>
                  <a:lnTo>
                    <a:pt x="25570" y="4301"/>
                  </a:lnTo>
                  <a:lnTo>
                    <a:pt x="27720" y="4185"/>
                  </a:lnTo>
                  <a:lnTo>
                    <a:pt x="29870" y="4011"/>
                  </a:lnTo>
                  <a:lnTo>
                    <a:pt x="32020" y="3720"/>
                  </a:lnTo>
                  <a:lnTo>
                    <a:pt x="34170" y="3371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46;p45"/>
            <p:cNvSpPr/>
            <p:nvPr/>
          </p:nvSpPr>
          <p:spPr>
            <a:xfrm>
              <a:off x="7515166" y="2727860"/>
              <a:ext cx="104558" cy="179789"/>
            </a:xfrm>
            <a:custGeom>
              <a:avLst/>
              <a:gdLst/>
              <a:ahLst/>
              <a:cxnLst/>
              <a:rect l="l" t="t" r="r" b="b"/>
              <a:pathLst>
                <a:path w="2907" h="49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24" y="524"/>
                  </a:lnTo>
                  <a:lnTo>
                    <a:pt x="1047" y="1047"/>
                  </a:lnTo>
                  <a:lnTo>
                    <a:pt x="1512" y="1628"/>
                  </a:lnTo>
                  <a:lnTo>
                    <a:pt x="1919" y="2267"/>
                  </a:lnTo>
                  <a:lnTo>
                    <a:pt x="2267" y="2906"/>
                  </a:lnTo>
                  <a:lnTo>
                    <a:pt x="2500" y="3604"/>
                  </a:lnTo>
                  <a:lnTo>
                    <a:pt x="2732" y="4301"/>
                  </a:lnTo>
                  <a:lnTo>
                    <a:pt x="2907" y="4998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47;p45"/>
            <p:cNvSpPr/>
            <p:nvPr/>
          </p:nvSpPr>
          <p:spPr>
            <a:xfrm>
              <a:off x="6666585" y="3223206"/>
              <a:ext cx="861170" cy="407591"/>
            </a:xfrm>
            <a:custGeom>
              <a:avLst/>
              <a:gdLst/>
              <a:ahLst/>
              <a:cxnLst/>
              <a:rect l="l" t="t" r="r" b="b"/>
              <a:pathLst>
                <a:path w="23943" h="11333" fill="none" extrusionOk="0">
                  <a:moveTo>
                    <a:pt x="1" y="11332"/>
                  </a:moveTo>
                  <a:lnTo>
                    <a:pt x="1" y="11332"/>
                  </a:lnTo>
                  <a:lnTo>
                    <a:pt x="872" y="11332"/>
                  </a:lnTo>
                  <a:lnTo>
                    <a:pt x="1744" y="11332"/>
                  </a:lnTo>
                  <a:lnTo>
                    <a:pt x="2616" y="11274"/>
                  </a:lnTo>
                  <a:lnTo>
                    <a:pt x="3487" y="11158"/>
                  </a:lnTo>
                  <a:lnTo>
                    <a:pt x="5231" y="10809"/>
                  </a:lnTo>
                  <a:lnTo>
                    <a:pt x="6916" y="10402"/>
                  </a:lnTo>
                  <a:lnTo>
                    <a:pt x="8659" y="9879"/>
                  </a:lnTo>
                  <a:lnTo>
                    <a:pt x="10286" y="9240"/>
                  </a:lnTo>
                  <a:lnTo>
                    <a:pt x="11972" y="8601"/>
                  </a:lnTo>
                  <a:lnTo>
                    <a:pt x="13599" y="7903"/>
                  </a:lnTo>
                  <a:lnTo>
                    <a:pt x="13599" y="7903"/>
                  </a:lnTo>
                  <a:lnTo>
                    <a:pt x="15168" y="7206"/>
                  </a:lnTo>
                  <a:lnTo>
                    <a:pt x="16679" y="6509"/>
                  </a:lnTo>
                  <a:lnTo>
                    <a:pt x="18190" y="5695"/>
                  </a:lnTo>
                  <a:lnTo>
                    <a:pt x="19584" y="4765"/>
                  </a:lnTo>
                  <a:lnTo>
                    <a:pt x="20282" y="4301"/>
                  </a:lnTo>
                  <a:lnTo>
                    <a:pt x="20921" y="3778"/>
                  </a:lnTo>
                  <a:lnTo>
                    <a:pt x="21502" y="3255"/>
                  </a:lnTo>
                  <a:lnTo>
                    <a:pt x="22083" y="2673"/>
                  </a:lnTo>
                  <a:lnTo>
                    <a:pt x="22606" y="2034"/>
                  </a:lnTo>
                  <a:lnTo>
                    <a:pt x="23129" y="1395"/>
                  </a:lnTo>
                  <a:lnTo>
                    <a:pt x="23594" y="698"/>
                  </a:lnTo>
                  <a:lnTo>
                    <a:pt x="23943" y="0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48;p45"/>
            <p:cNvSpPr/>
            <p:nvPr/>
          </p:nvSpPr>
          <p:spPr>
            <a:xfrm>
              <a:off x="5677982" y="3641192"/>
              <a:ext cx="420136" cy="29311"/>
            </a:xfrm>
            <a:custGeom>
              <a:avLst/>
              <a:gdLst/>
              <a:ahLst/>
              <a:cxnLst/>
              <a:rect l="l" t="t" r="r" b="b"/>
              <a:pathLst>
                <a:path w="11681" h="81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23" y="291"/>
                  </a:lnTo>
                  <a:lnTo>
                    <a:pt x="1046" y="466"/>
                  </a:lnTo>
                  <a:lnTo>
                    <a:pt x="1627" y="640"/>
                  </a:lnTo>
                  <a:lnTo>
                    <a:pt x="2208" y="698"/>
                  </a:lnTo>
                  <a:lnTo>
                    <a:pt x="3371" y="814"/>
                  </a:lnTo>
                  <a:lnTo>
                    <a:pt x="4591" y="814"/>
                  </a:lnTo>
                  <a:lnTo>
                    <a:pt x="4591" y="814"/>
                  </a:lnTo>
                  <a:lnTo>
                    <a:pt x="6334" y="756"/>
                  </a:lnTo>
                  <a:lnTo>
                    <a:pt x="8136" y="640"/>
                  </a:lnTo>
                  <a:lnTo>
                    <a:pt x="9937" y="466"/>
                  </a:lnTo>
                  <a:lnTo>
                    <a:pt x="11681" y="291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49;p45"/>
            <p:cNvSpPr/>
            <p:nvPr/>
          </p:nvSpPr>
          <p:spPr>
            <a:xfrm>
              <a:off x="5174257" y="2596193"/>
              <a:ext cx="405498" cy="29311"/>
            </a:xfrm>
            <a:custGeom>
              <a:avLst/>
              <a:gdLst/>
              <a:ahLst/>
              <a:cxnLst/>
              <a:rect l="l" t="t" r="r" b="b"/>
              <a:pathLst>
                <a:path w="11274" h="815" fill="none" extrusionOk="0">
                  <a:moveTo>
                    <a:pt x="0" y="814"/>
                  </a:moveTo>
                  <a:lnTo>
                    <a:pt x="0" y="814"/>
                  </a:lnTo>
                  <a:lnTo>
                    <a:pt x="2848" y="408"/>
                  </a:lnTo>
                  <a:lnTo>
                    <a:pt x="4242" y="233"/>
                  </a:lnTo>
                  <a:lnTo>
                    <a:pt x="5695" y="59"/>
                  </a:lnTo>
                  <a:lnTo>
                    <a:pt x="7090" y="1"/>
                  </a:lnTo>
                  <a:lnTo>
                    <a:pt x="8485" y="59"/>
                  </a:lnTo>
                  <a:lnTo>
                    <a:pt x="9879" y="175"/>
                  </a:lnTo>
                  <a:lnTo>
                    <a:pt x="11274" y="466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50;p45"/>
            <p:cNvSpPr/>
            <p:nvPr/>
          </p:nvSpPr>
          <p:spPr>
            <a:xfrm>
              <a:off x="5310107" y="2922251"/>
              <a:ext cx="2023280" cy="330231"/>
            </a:xfrm>
            <a:custGeom>
              <a:avLst/>
              <a:gdLst/>
              <a:ahLst/>
              <a:cxnLst/>
              <a:rect l="l" t="t" r="r" b="b"/>
              <a:pathLst>
                <a:path w="56253" h="9182" fill="none" extrusionOk="0">
                  <a:moveTo>
                    <a:pt x="1" y="5347"/>
                  </a:moveTo>
                  <a:lnTo>
                    <a:pt x="1" y="5347"/>
                  </a:lnTo>
                  <a:lnTo>
                    <a:pt x="1686" y="5986"/>
                  </a:lnTo>
                  <a:lnTo>
                    <a:pt x="3429" y="6509"/>
                  </a:lnTo>
                  <a:lnTo>
                    <a:pt x="5231" y="6974"/>
                  </a:lnTo>
                  <a:lnTo>
                    <a:pt x="6974" y="7439"/>
                  </a:lnTo>
                  <a:lnTo>
                    <a:pt x="8775" y="7845"/>
                  </a:lnTo>
                  <a:lnTo>
                    <a:pt x="10519" y="8194"/>
                  </a:lnTo>
                  <a:lnTo>
                    <a:pt x="12320" y="8485"/>
                  </a:lnTo>
                  <a:lnTo>
                    <a:pt x="14122" y="8717"/>
                  </a:lnTo>
                  <a:lnTo>
                    <a:pt x="15981" y="8891"/>
                  </a:lnTo>
                  <a:lnTo>
                    <a:pt x="17783" y="9066"/>
                  </a:lnTo>
                  <a:lnTo>
                    <a:pt x="19584" y="9182"/>
                  </a:lnTo>
                  <a:lnTo>
                    <a:pt x="21444" y="9182"/>
                  </a:lnTo>
                  <a:lnTo>
                    <a:pt x="23245" y="9182"/>
                  </a:lnTo>
                  <a:lnTo>
                    <a:pt x="25047" y="9182"/>
                  </a:lnTo>
                  <a:lnTo>
                    <a:pt x="26906" y="9066"/>
                  </a:lnTo>
                  <a:lnTo>
                    <a:pt x="28708" y="8891"/>
                  </a:lnTo>
                  <a:lnTo>
                    <a:pt x="30509" y="8717"/>
                  </a:lnTo>
                  <a:lnTo>
                    <a:pt x="32310" y="8485"/>
                  </a:lnTo>
                  <a:lnTo>
                    <a:pt x="34112" y="8194"/>
                  </a:lnTo>
                  <a:lnTo>
                    <a:pt x="35913" y="7845"/>
                  </a:lnTo>
                  <a:lnTo>
                    <a:pt x="37715" y="7439"/>
                  </a:lnTo>
                  <a:lnTo>
                    <a:pt x="39458" y="6974"/>
                  </a:lnTo>
                  <a:lnTo>
                    <a:pt x="41260" y="6509"/>
                  </a:lnTo>
                  <a:lnTo>
                    <a:pt x="43003" y="5986"/>
                  </a:lnTo>
                  <a:lnTo>
                    <a:pt x="44688" y="5405"/>
                  </a:lnTo>
                  <a:lnTo>
                    <a:pt x="46431" y="4765"/>
                  </a:lnTo>
                  <a:lnTo>
                    <a:pt x="48117" y="4068"/>
                  </a:lnTo>
                  <a:lnTo>
                    <a:pt x="49802" y="3371"/>
                  </a:lnTo>
                  <a:lnTo>
                    <a:pt x="51429" y="2615"/>
                  </a:lnTo>
                  <a:lnTo>
                    <a:pt x="53056" y="1802"/>
                  </a:lnTo>
                  <a:lnTo>
                    <a:pt x="54683" y="930"/>
                  </a:lnTo>
                  <a:lnTo>
                    <a:pt x="56252" y="0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51;p45"/>
            <p:cNvSpPr/>
            <p:nvPr/>
          </p:nvSpPr>
          <p:spPr>
            <a:xfrm>
              <a:off x="5347729" y="1641070"/>
              <a:ext cx="562280" cy="229960"/>
            </a:xfrm>
            <a:custGeom>
              <a:avLst/>
              <a:gdLst/>
              <a:ahLst/>
              <a:cxnLst/>
              <a:rect l="l" t="t" r="r" b="b"/>
              <a:pathLst>
                <a:path w="15633" h="6394" extrusionOk="0">
                  <a:moveTo>
                    <a:pt x="640" y="1"/>
                  </a:moveTo>
                  <a:lnTo>
                    <a:pt x="465" y="59"/>
                  </a:lnTo>
                  <a:lnTo>
                    <a:pt x="291" y="175"/>
                  </a:lnTo>
                  <a:lnTo>
                    <a:pt x="175" y="291"/>
                  </a:lnTo>
                  <a:lnTo>
                    <a:pt x="59" y="524"/>
                  </a:lnTo>
                  <a:lnTo>
                    <a:pt x="1" y="756"/>
                  </a:lnTo>
                  <a:lnTo>
                    <a:pt x="1" y="989"/>
                  </a:lnTo>
                  <a:lnTo>
                    <a:pt x="59" y="1279"/>
                  </a:lnTo>
                  <a:lnTo>
                    <a:pt x="117" y="1628"/>
                  </a:lnTo>
                  <a:lnTo>
                    <a:pt x="175" y="1977"/>
                  </a:lnTo>
                  <a:lnTo>
                    <a:pt x="349" y="2325"/>
                  </a:lnTo>
                  <a:lnTo>
                    <a:pt x="524" y="2732"/>
                  </a:lnTo>
                  <a:lnTo>
                    <a:pt x="756" y="3081"/>
                  </a:lnTo>
                  <a:lnTo>
                    <a:pt x="1047" y="3488"/>
                  </a:lnTo>
                  <a:lnTo>
                    <a:pt x="1395" y="3836"/>
                  </a:lnTo>
                  <a:lnTo>
                    <a:pt x="1744" y="4243"/>
                  </a:lnTo>
                  <a:lnTo>
                    <a:pt x="2209" y="4592"/>
                  </a:lnTo>
                  <a:lnTo>
                    <a:pt x="2674" y="4940"/>
                  </a:lnTo>
                  <a:lnTo>
                    <a:pt x="3197" y="5231"/>
                  </a:lnTo>
                  <a:lnTo>
                    <a:pt x="3836" y="5522"/>
                  </a:lnTo>
                  <a:lnTo>
                    <a:pt x="4475" y="5754"/>
                  </a:lnTo>
                  <a:lnTo>
                    <a:pt x="5172" y="5986"/>
                  </a:lnTo>
                  <a:lnTo>
                    <a:pt x="5928" y="6161"/>
                  </a:lnTo>
                  <a:lnTo>
                    <a:pt x="6741" y="6277"/>
                  </a:lnTo>
                  <a:lnTo>
                    <a:pt x="7613" y="6393"/>
                  </a:lnTo>
                  <a:lnTo>
                    <a:pt x="9589" y="6393"/>
                  </a:lnTo>
                  <a:lnTo>
                    <a:pt x="10635" y="6277"/>
                  </a:lnTo>
                  <a:lnTo>
                    <a:pt x="11797" y="6103"/>
                  </a:lnTo>
                  <a:lnTo>
                    <a:pt x="13017" y="5812"/>
                  </a:lnTo>
                  <a:lnTo>
                    <a:pt x="14296" y="5522"/>
                  </a:lnTo>
                  <a:lnTo>
                    <a:pt x="15632" y="5057"/>
                  </a:lnTo>
                  <a:lnTo>
                    <a:pt x="10286" y="1"/>
                  </a:lnTo>
                  <a:lnTo>
                    <a:pt x="9182" y="59"/>
                  </a:lnTo>
                  <a:lnTo>
                    <a:pt x="6509" y="175"/>
                  </a:lnTo>
                  <a:lnTo>
                    <a:pt x="3429" y="175"/>
                  </a:lnTo>
                  <a:lnTo>
                    <a:pt x="2034" y="117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52;p45"/>
            <p:cNvSpPr/>
            <p:nvPr/>
          </p:nvSpPr>
          <p:spPr>
            <a:xfrm>
              <a:off x="5608996" y="2161484"/>
              <a:ext cx="359531" cy="892471"/>
            </a:xfrm>
            <a:custGeom>
              <a:avLst/>
              <a:gdLst/>
              <a:ahLst/>
              <a:cxnLst/>
              <a:rect l="l" t="t" r="r" b="b"/>
              <a:pathLst>
                <a:path w="9996" h="24815" extrusionOk="0">
                  <a:moveTo>
                    <a:pt x="3487" y="1"/>
                  </a:moveTo>
                  <a:lnTo>
                    <a:pt x="2732" y="1976"/>
                  </a:lnTo>
                  <a:lnTo>
                    <a:pt x="2092" y="3952"/>
                  </a:lnTo>
                  <a:lnTo>
                    <a:pt x="1569" y="5986"/>
                  </a:lnTo>
                  <a:lnTo>
                    <a:pt x="1105" y="8020"/>
                  </a:lnTo>
                  <a:lnTo>
                    <a:pt x="698" y="10054"/>
                  </a:lnTo>
                  <a:lnTo>
                    <a:pt x="407" y="12146"/>
                  </a:lnTo>
                  <a:lnTo>
                    <a:pt x="175" y="14180"/>
                  </a:lnTo>
                  <a:lnTo>
                    <a:pt x="59" y="16214"/>
                  </a:lnTo>
                  <a:lnTo>
                    <a:pt x="0" y="17725"/>
                  </a:lnTo>
                  <a:lnTo>
                    <a:pt x="59" y="19177"/>
                  </a:lnTo>
                  <a:lnTo>
                    <a:pt x="117" y="19933"/>
                  </a:lnTo>
                  <a:lnTo>
                    <a:pt x="233" y="20688"/>
                  </a:lnTo>
                  <a:lnTo>
                    <a:pt x="407" y="21386"/>
                  </a:lnTo>
                  <a:lnTo>
                    <a:pt x="640" y="22083"/>
                  </a:lnTo>
                  <a:lnTo>
                    <a:pt x="930" y="22664"/>
                  </a:lnTo>
                  <a:lnTo>
                    <a:pt x="1279" y="23245"/>
                  </a:lnTo>
                  <a:lnTo>
                    <a:pt x="1686" y="23768"/>
                  </a:lnTo>
                  <a:lnTo>
                    <a:pt x="2209" y="24175"/>
                  </a:lnTo>
                  <a:lnTo>
                    <a:pt x="2732" y="24524"/>
                  </a:lnTo>
                  <a:lnTo>
                    <a:pt x="3313" y="24756"/>
                  </a:lnTo>
                  <a:lnTo>
                    <a:pt x="3603" y="24814"/>
                  </a:lnTo>
                  <a:lnTo>
                    <a:pt x="3894" y="24814"/>
                  </a:lnTo>
                  <a:lnTo>
                    <a:pt x="4184" y="24756"/>
                  </a:lnTo>
                  <a:lnTo>
                    <a:pt x="4475" y="24698"/>
                  </a:lnTo>
                  <a:lnTo>
                    <a:pt x="4824" y="24582"/>
                  </a:lnTo>
                  <a:lnTo>
                    <a:pt x="5172" y="24408"/>
                  </a:lnTo>
                  <a:lnTo>
                    <a:pt x="5463" y="24117"/>
                  </a:lnTo>
                  <a:lnTo>
                    <a:pt x="5695" y="23885"/>
                  </a:lnTo>
                  <a:lnTo>
                    <a:pt x="5928" y="23536"/>
                  </a:lnTo>
                  <a:lnTo>
                    <a:pt x="6102" y="23187"/>
                  </a:lnTo>
                  <a:lnTo>
                    <a:pt x="6218" y="22839"/>
                  </a:lnTo>
                  <a:lnTo>
                    <a:pt x="6335" y="22490"/>
                  </a:lnTo>
                  <a:lnTo>
                    <a:pt x="6567" y="21444"/>
                  </a:lnTo>
                  <a:lnTo>
                    <a:pt x="6858" y="20049"/>
                  </a:lnTo>
                  <a:lnTo>
                    <a:pt x="7090" y="18654"/>
                  </a:lnTo>
                  <a:lnTo>
                    <a:pt x="7090" y="18073"/>
                  </a:lnTo>
                  <a:lnTo>
                    <a:pt x="7090" y="17667"/>
                  </a:lnTo>
                  <a:lnTo>
                    <a:pt x="6683" y="17085"/>
                  </a:lnTo>
                  <a:lnTo>
                    <a:pt x="6335" y="16504"/>
                  </a:lnTo>
                  <a:lnTo>
                    <a:pt x="6102" y="15923"/>
                  </a:lnTo>
                  <a:lnTo>
                    <a:pt x="5928" y="15284"/>
                  </a:lnTo>
                  <a:lnTo>
                    <a:pt x="5812" y="14645"/>
                  </a:lnTo>
                  <a:lnTo>
                    <a:pt x="5753" y="14006"/>
                  </a:lnTo>
                  <a:lnTo>
                    <a:pt x="5753" y="13308"/>
                  </a:lnTo>
                  <a:lnTo>
                    <a:pt x="5812" y="12611"/>
                  </a:lnTo>
                  <a:lnTo>
                    <a:pt x="5928" y="11914"/>
                  </a:lnTo>
                  <a:lnTo>
                    <a:pt x="6102" y="11216"/>
                  </a:lnTo>
                  <a:lnTo>
                    <a:pt x="6276" y="10519"/>
                  </a:lnTo>
                  <a:lnTo>
                    <a:pt x="6509" y="9880"/>
                  </a:lnTo>
                  <a:lnTo>
                    <a:pt x="7032" y="8543"/>
                  </a:lnTo>
                  <a:lnTo>
                    <a:pt x="7613" y="7265"/>
                  </a:lnTo>
                  <a:lnTo>
                    <a:pt x="8775" y="5173"/>
                  </a:lnTo>
                  <a:lnTo>
                    <a:pt x="9996" y="3197"/>
                  </a:lnTo>
                  <a:lnTo>
                    <a:pt x="9414" y="3139"/>
                  </a:lnTo>
                  <a:lnTo>
                    <a:pt x="8775" y="3081"/>
                  </a:lnTo>
                  <a:lnTo>
                    <a:pt x="8252" y="2964"/>
                  </a:lnTo>
                  <a:lnTo>
                    <a:pt x="7729" y="2848"/>
                  </a:lnTo>
                  <a:lnTo>
                    <a:pt x="7206" y="2674"/>
                  </a:lnTo>
                  <a:lnTo>
                    <a:pt x="6741" y="2441"/>
                  </a:lnTo>
                  <a:lnTo>
                    <a:pt x="5870" y="1976"/>
                  </a:lnTo>
                  <a:lnTo>
                    <a:pt x="5056" y="1453"/>
                  </a:lnTo>
                  <a:lnTo>
                    <a:pt x="4417" y="930"/>
                  </a:lnTo>
                  <a:lnTo>
                    <a:pt x="3894" y="46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53;p45"/>
            <p:cNvSpPr/>
            <p:nvPr/>
          </p:nvSpPr>
          <p:spPr>
            <a:xfrm>
              <a:off x="5581841" y="2249274"/>
              <a:ext cx="1479811" cy="1005294"/>
            </a:xfrm>
            <a:custGeom>
              <a:avLst/>
              <a:gdLst/>
              <a:ahLst/>
              <a:cxnLst/>
              <a:rect l="l" t="t" r="r" b="b"/>
              <a:pathLst>
                <a:path w="41143" h="27952" extrusionOk="0">
                  <a:moveTo>
                    <a:pt x="3370" y="0"/>
                  </a:moveTo>
                  <a:lnTo>
                    <a:pt x="2964" y="872"/>
                  </a:lnTo>
                  <a:lnTo>
                    <a:pt x="2615" y="1860"/>
                  </a:lnTo>
                  <a:lnTo>
                    <a:pt x="2092" y="3197"/>
                  </a:lnTo>
                  <a:lnTo>
                    <a:pt x="1627" y="4766"/>
                  </a:lnTo>
                  <a:lnTo>
                    <a:pt x="1104" y="6567"/>
                  </a:lnTo>
                  <a:lnTo>
                    <a:pt x="639" y="8485"/>
                  </a:lnTo>
                  <a:lnTo>
                    <a:pt x="291" y="10577"/>
                  </a:lnTo>
                  <a:lnTo>
                    <a:pt x="174" y="11623"/>
                  </a:lnTo>
                  <a:lnTo>
                    <a:pt x="58" y="12669"/>
                  </a:lnTo>
                  <a:lnTo>
                    <a:pt x="0" y="13773"/>
                  </a:lnTo>
                  <a:lnTo>
                    <a:pt x="0" y="14819"/>
                  </a:lnTo>
                  <a:lnTo>
                    <a:pt x="58" y="15865"/>
                  </a:lnTo>
                  <a:lnTo>
                    <a:pt x="174" y="16911"/>
                  </a:lnTo>
                  <a:lnTo>
                    <a:pt x="407" y="17899"/>
                  </a:lnTo>
                  <a:lnTo>
                    <a:pt x="639" y="18887"/>
                  </a:lnTo>
                  <a:lnTo>
                    <a:pt x="988" y="19875"/>
                  </a:lnTo>
                  <a:lnTo>
                    <a:pt x="1395" y="20804"/>
                  </a:lnTo>
                  <a:lnTo>
                    <a:pt x="1918" y="21618"/>
                  </a:lnTo>
                  <a:lnTo>
                    <a:pt x="2499" y="22431"/>
                  </a:lnTo>
                  <a:lnTo>
                    <a:pt x="3196" y="23187"/>
                  </a:lnTo>
                  <a:lnTo>
                    <a:pt x="4010" y="23884"/>
                  </a:lnTo>
                  <a:lnTo>
                    <a:pt x="4939" y="24465"/>
                  </a:lnTo>
                  <a:lnTo>
                    <a:pt x="5985" y="25046"/>
                  </a:lnTo>
                  <a:lnTo>
                    <a:pt x="7845" y="25802"/>
                  </a:lnTo>
                  <a:lnTo>
                    <a:pt x="9646" y="26441"/>
                  </a:lnTo>
                  <a:lnTo>
                    <a:pt x="11448" y="26964"/>
                  </a:lnTo>
                  <a:lnTo>
                    <a:pt x="13191" y="27371"/>
                  </a:lnTo>
                  <a:lnTo>
                    <a:pt x="14993" y="27661"/>
                  </a:lnTo>
                  <a:lnTo>
                    <a:pt x="16678" y="27894"/>
                  </a:lnTo>
                  <a:lnTo>
                    <a:pt x="18363" y="27952"/>
                  </a:lnTo>
                  <a:lnTo>
                    <a:pt x="20048" y="27952"/>
                  </a:lnTo>
                  <a:lnTo>
                    <a:pt x="21617" y="27836"/>
                  </a:lnTo>
                  <a:lnTo>
                    <a:pt x="23186" y="27661"/>
                  </a:lnTo>
                  <a:lnTo>
                    <a:pt x="24755" y="27371"/>
                  </a:lnTo>
                  <a:lnTo>
                    <a:pt x="26208" y="27022"/>
                  </a:lnTo>
                  <a:lnTo>
                    <a:pt x="27661" y="26557"/>
                  </a:lnTo>
                  <a:lnTo>
                    <a:pt x="28998" y="26034"/>
                  </a:lnTo>
                  <a:lnTo>
                    <a:pt x="30334" y="25453"/>
                  </a:lnTo>
                  <a:lnTo>
                    <a:pt x="31613" y="24814"/>
                  </a:lnTo>
                  <a:lnTo>
                    <a:pt x="32775" y="24059"/>
                  </a:lnTo>
                  <a:lnTo>
                    <a:pt x="33879" y="23245"/>
                  </a:lnTo>
                  <a:lnTo>
                    <a:pt x="34983" y="22373"/>
                  </a:lnTo>
                  <a:lnTo>
                    <a:pt x="35971" y="21444"/>
                  </a:lnTo>
                  <a:lnTo>
                    <a:pt x="36843" y="20456"/>
                  </a:lnTo>
                  <a:lnTo>
                    <a:pt x="37714" y="19410"/>
                  </a:lnTo>
                  <a:lnTo>
                    <a:pt x="38412" y="18364"/>
                  </a:lnTo>
                  <a:lnTo>
                    <a:pt x="39109" y="17201"/>
                  </a:lnTo>
                  <a:lnTo>
                    <a:pt x="39690" y="16039"/>
                  </a:lnTo>
                  <a:lnTo>
                    <a:pt x="40155" y="14819"/>
                  </a:lnTo>
                  <a:lnTo>
                    <a:pt x="40562" y="13598"/>
                  </a:lnTo>
                  <a:lnTo>
                    <a:pt x="40852" y="12320"/>
                  </a:lnTo>
                  <a:lnTo>
                    <a:pt x="41027" y="11042"/>
                  </a:lnTo>
                  <a:lnTo>
                    <a:pt x="41143" y="9705"/>
                  </a:lnTo>
                  <a:lnTo>
                    <a:pt x="41085" y="8310"/>
                  </a:lnTo>
                  <a:lnTo>
                    <a:pt x="40968" y="6974"/>
                  </a:lnTo>
                  <a:lnTo>
                    <a:pt x="40852" y="6335"/>
                  </a:lnTo>
                  <a:lnTo>
                    <a:pt x="40736" y="5812"/>
                  </a:lnTo>
                  <a:lnTo>
                    <a:pt x="40562" y="5347"/>
                  </a:lnTo>
                  <a:lnTo>
                    <a:pt x="40387" y="4998"/>
                  </a:lnTo>
                  <a:lnTo>
                    <a:pt x="40155" y="4766"/>
                  </a:lnTo>
                  <a:lnTo>
                    <a:pt x="39864" y="4591"/>
                  </a:lnTo>
                  <a:lnTo>
                    <a:pt x="39574" y="4475"/>
                  </a:lnTo>
                  <a:lnTo>
                    <a:pt x="39225" y="4417"/>
                  </a:lnTo>
                  <a:lnTo>
                    <a:pt x="38818" y="4475"/>
                  </a:lnTo>
                  <a:lnTo>
                    <a:pt x="38353" y="4533"/>
                  </a:lnTo>
                  <a:lnTo>
                    <a:pt x="37366" y="4882"/>
                  </a:lnTo>
                  <a:lnTo>
                    <a:pt x="34692" y="5870"/>
                  </a:lnTo>
                  <a:lnTo>
                    <a:pt x="33298" y="6393"/>
                  </a:lnTo>
                  <a:lnTo>
                    <a:pt x="32077" y="6799"/>
                  </a:lnTo>
                  <a:lnTo>
                    <a:pt x="31496" y="6974"/>
                  </a:lnTo>
                  <a:lnTo>
                    <a:pt x="30973" y="7090"/>
                  </a:lnTo>
                  <a:lnTo>
                    <a:pt x="30450" y="7148"/>
                  </a:lnTo>
                  <a:lnTo>
                    <a:pt x="29288" y="7148"/>
                  </a:lnTo>
                  <a:lnTo>
                    <a:pt x="28707" y="7032"/>
                  </a:lnTo>
                  <a:lnTo>
                    <a:pt x="28068" y="6858"/>
                  </a:lnTo>
                  <a:lnTo>
                    <a:pt x="27312" y="6625"/>
                  </a:lnTo>
                  <a:lnTo>
                    <a:pt x="26557" y="6335"/>
                  </a:lnTo>
                  <a:lnTo>
                    <a:pt x="25685" y="5928"/>
                  </a:lnTo>
                  <a:lnTo>
                    <a:pt x="23709" y="4882"/>
                  </a:lnTo>
                  <a:lnTo>
                    <a:pt x="22605" y="4301"/>
                  </a:lnTo>
                  <a:lnTo>
                    <a:pt x="21617" y="3836"/>
                  </a:lnTo>
                  <a:lnTo>
                    <a:pt x="20630" y="3371"/>
                  </a:lnTo>
                  <a:lnTo>
                    <a:pt x="19758" y="3022"/>
                  </a:lnTo>
                  <a:lnTo>
                    <a:pt x="18886" y="2790"/>
                  </a:lnTo>
                  <a:lnTo>
                    <a:pt x="18073" y="2557"/>
                  </a:lnTo>
                  <a:lnTo>
                    <a:pt x="17259" y="2383"/>
                  </a:lnTo>
                  <a:lnTo>
                    <a:pt x="16504" y="2267"/>
                  </a:lnTo>
                  <a:lnTo>
                    <a:pt x="15690" y="2209"/>
                  </a:lnTo>
                  <a:lnTo>
                    <a:pt x="13307" y="2209"/>
                  </a:lnTo>
                  <a:lnTo>
                    <a:pt x="11564" y="2383"/>
                  </a:lnTo>
                  <a:lnTo>
                    <a:pt x="9646" y="2557"/>
                  </a:lnTo>
                  <a:lnTo>
                    <a:pt x="8833" y="2615"/>
                  </a:lnTo>
                  <a:lnTo>
                    <a:pt x="8077" y="2557"/>
                  </a:lnTo>
                  <a:lnTo>
                    <a:pt x="7438" y="2499"/>
                  </a:lnTo>
                  <a:lnTo>
                    <a:pt x="6799" y="2325"/>
                  </a:lnTo>
                  <a:lnTo>
                    <a:pt x="6218" y="2151"/>
                  </a:lnTo>
                  <a:lnTo>
                    <a:pt x="5695" y="1918"/>
                  </a:lnTo>
                  <a:lnTo>
                    <a:pt x="5230" y="1686"/>
                  </a:lnTo>
                  <a:lnTo>
                    <a:pt x="4823" y="1453"/>
                  </a:lnTo>
                  <a:lnTo>
                    <a:pt x="4184" y="930"/>
                  </a:lnTo>
                  <a:lnTo>
                    <a:pt x="3719" y="465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54;p45"/>
            <p:cNvSpPr/>
            <p:nvPr/>
          </p:nvSpPr>
          <p:spPr>
            <a:xfrm>
              <a:off x="5437611" y="2249274"/>
              <a:ext cx="495380" cy="950987"/>
            </a:xfrm>
            <a:custGeom>
              <a:avLst/>
              <a:gdLst/>
              <a:ahLst/>
              <a:cxnLst/>
              <a:rect l="l" t="t" r="r" b="b"/>
              <a:pathLst>
                <a:path w="13773" h="26442" extrusionOk="0">
                  <a:moveTo>
                    <a:pt x="7380" y="0"/>
                  </a:moveTo>
                  <a:lnTo>
                    <a:pt x="6509" y="872"/>
                  </a:lnTo>
                  <a:lnTo>
                    <a:pt x="5637" y="1860"/>
                  </a:lnTo>
                  <a:lnTo>
                    <a:pt x="4591" y="3197"/>
                  </a:lnTo>
                  <a:lnTo>
                    <a:pt x="3487" y="4766"/>
                  </a:lnTo>
                  <a:lnTo>
                    <a:pt x="2906" y="5695"/>
                  </a:lnTo>
                  <a:lnTo>
                    <a:pt x="2325" y="6625"/>
                  </a:lnTo>
                  <a:lnTo>
                    <a:pt x="1802" y="7613"/>
                  </a:lnTo>
                  <a:lnTo>
                    <a:pt x="1337" y="8601"/>
                  </a:lnTo>
                  <a:lnTo>
                    <a:pt x="930" y="9647"/>
                  </a:lnTo>
                  <a:lnTo>
                    <a:pt x="523" y="10751"/>
                  </a:lnTo>
                  <a:lnTo>
                    <a:pt x="233" y="11855"/>
                  </a:lnTo>
                  <a:lnTo>
                    <a:pt x="58" y="12959"/>
                  </a:lnTo>
                  <a:lnTo>
                    <a:pt x="0" y="14063"/>
                  </a:lnTo>
                  <a:lnTo>
                    <a:pt x="0" y="15167"/>
                  </a:lnTo>
                  <a:lnTo>
                    <a:pt x="175" y="16272"/>
                  </a:lnTo>
                  <a:lnTo>
                    <a:pt x="291" y="16853"/>
                  </a:lnTo>
                  <a:lnTo>
                    <a:pt x="465" y="17376"/>
                  </a:lnTo>
                  <a:lnTo>
                    <a:pt x="640" y="17899"/>
                  </a:lnTo>
                  <a:lnTo>
                    <a:pt x="872" y="18480"/>
                  </a:lnTo>
                  <a:lnTo>
                    <a:pt x="1163" y="19003"/>
                  </a:lnTo>
                  <a:lnTo>
                    <a:pt x="1511" y="19526"/>
                  </a:lnTo>
                  <a:lnTo>
                    <a:pt x="1860" y="20049"/>
                  </a:lnTo>
                  <a:lnTo>
                    <a:pt x="2267" y="20572"/>
                  </a:lnTo>
                  <a:lnTo>
                    <a:pt x="2732" y="21037"/>
                  </a:lnTo>
                  <a:lnTo>
                    <a:pt x="3255" y="21560"/>
                  </a:lnTo>
                  <a:lnTo>
                    <a:pt x="3778" y="22025"/>
                  </a:lnTo>
                  <a:lnTo>
                    <a:pt x="4417" y="22490"/>
                  </a:lnTo>
                  <a:lnTo>
                    <a:pt x="5114" y="22954"/>
                  </a:lnTo>
                  <a:lnTo>
                    <a:pt x="5811" y="23419"/>
                  </a:lnTo>
                  <a:lnTo>
                    <a:pt x="6567" y="23826"/>
                  </a:lnTo>
                  <a:lnTo>
                    <a:pt x="7439" y="24291"/>
                  </a:lnTo>
                  <a:lnTo>
                    <a:pt x="8310" y="24698"/>
                  </a:lnTo>
                  <a:lnTo>
                    <a:pt x="9298" y="25046"/>
                  </a:lnTo>
                  <a:lnTo>
                    <a:pt x="10286" y="25453"/>
                  </a:lnTo>
                  <a:lnTo>
                    <a:pt x="11390" y="25802"/>
                  </a:lnTo>
                  <a:lnTo>
                    <a:pt x="12552" y="26151"/>
                  </a:lnTo>
                  <a:lnTo>
                    <a:pt x="13773" y="26441"/>
                  </a:lnTo>
                  <a:lnTo>
                    <a:pt x="13308" y="25860"/>
                  </a:lnTo>
                  <a:lnTo>
                    <a:pt x="12843" y="25105"/>
                  </a:lnTo>
                  <a:lnTo>
                    <a:pt x="12262" y="24117"/>
                  </a:lnTo>
                  <a:lnTo>
                    <a:pt x="11623" y="22954"/>
                  </a:lnTo>
                  <a:lnTo>
                    <a:pt x="10925" y="21560"/>
                  </a:lnTo>
                  <a:lnTo>
                    <a:pt x="10286" y="19991"/>
                  </a:lnTo>
                  <a:lnTo>
                    <a:pt x="9995" y="19119"/>
                  </a:lnTo>
                  <a:lnTo>
                    <a:pt x="9763" y="18247"/>
                  </a:lnTo>
                  <a:lnTo>
                    <a:pt x="9531" y="17376"/>
                  </a:lnTo>
                  <a:lnTo>
                    <a:pt x="9298" y="16446"/>
                  </a:lnTo>
                  <a:lnTo>
                    <a:pt x="9182" y="15516"/>
                  </a:lnTo>
                  <a:lnTo>
                    <a:pt x="9066" y="14528"/>
                  </a:lnTo>
                  <a:lnTo>
                    <a:pt x="9008" y="13540"/>
                  </a:lnTo>
                  <a:lnTo>
                    <a:pt x="9008" y="12552"/>
                  </a:lnTo>
                  <a:lnTo>
                    <a:pt x="9066" y="11506"/>
                  </a:lnTo>
                  <a:lnTo>
                    <a:pt x="9240" y="10519"/>
                  </a:lnTo>
                  <a:lnTo>
                    <a:pt x="9414" y="9473"/>
                  </a:lnTo>
                  <a:lnTo>
                    <a:pt x="9763" y="8485"/>
                  </a:lnTo>
                  <a:lnTo>
                    <a:pt x="10112" y="7497"/>
                  </a:lnTo>
                  <a:lnTo>
                    <a:pt x="10635" y="6451"/>
                  </a:lnTo>
                  <a:lnTo>
                    <a:pt x="11216" y="5463"/>
                  </a:lnTo>
                  <a:lnTo>
                    <a:pt x="11913" y="4475"/>
                  </a:lnTo>
                  <a:lnTo>
                    <a:pt x="12727" y="3487"/>
                  </a:lnTo>
                  <a:lnTo>
                    <a:pt x="13656" y="2557"/>
                  </a:lnTo>
                  <a:lnTo>
                    <a:pt x="12204" y="2557"/>
                  </a:lnTo>
                  <a:lnTo>
                    <a:pt x="11274" y="2441"/>
                  </a:lnTo>
                  <a:lnTo>
                    <a:pt x="10809" y="2325"/>
                  </a:lnTo>
                  <a:lnTo>
                    <a:pt x="10286" y="2151"/>
                  </a:lnTo>
                  <a:lnTo>
                    <a:pt x="9763" y="1918"/>
                  </a:lnTo>
                  <a:lnTo>
                    <a:pt x="9240" y="1686"/>
                  </a:lnTo>
                  <a:lnTo>
                    <a:pt x="8717" y="1395"/>
                  </a:lnTo>
                  <a:lnTo>
                    <a:pt x="8252" y="988"/>
                  </a:lnTo>
                  <a:lnTo>
                    <a:pt x="7787" y="523"/>
                  </a:lnTo>
                  <a:lnTo>
                    <a:pt x="7380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55;p45"/>
            <p:cNvSpPr/>
            <p:nvPr/>
          </p:nvSpPr>
          <p:spPr>
            <a:xfrm>
              <a:off x="5860868" y="1551478"/>
              <a:ext cx="72131" cy="79194"/>
            </a:xfrm>
            <a:custGeom>
              <a:avLst/>
              <a:gdLst/>
              <a:ahLst/>
              <a:cxnLst/>
              <a:rect l="l" t="t" r="r" b="b"/>
              <a:pathLst>
                <a:path w="2965" h="3255" extrusionOk="0">
                  <a:moveTo>
                    <a:pt x="1279" y="0"/>
                  </a:moveTo>
                  <a:lnTo>
                    <a:pt x="1047" y="117"/>
                  </a:lnTo>
                  <a:lnTo>
                    <a:pt x="756" y="233"/>
                  </a:lnTo>
                  <a:lnTo>
                    <a:pt x="524" y="465"/>
                  </a:lnTo>
                  <a:lnTo>
                    <a:pt x="349" y="698"/>
                  </a:lnTo>
                  <a:lnTo>
                    <a:pt x="175" y="988"/>
                  </a:lnTo>
                  <a:lnTo>
                    <a:pt x="59" y="1279"/>
                  </a:lnTo>
                  <a:lnTo>
                    <a:pt x="1" y="1627"/>
                  </a:lnTo>
                  <a:lnTo>
                    <a:pt x="1" y="1918"/>
                  </a:lnTo>
                  <a:lnTo>
                    <a:pt x="117" y="2209"/>
                  </a:lnTo>
                  <a:lnTo>
                    <a:pt x="233" y="2499"/>
                  </a:lnTo>
                  <a:lnTo>
                    <a:pt x="349" y="2732"/>
                  </a:lnTo>
                  <a:lnTo>
                    <a:pt x="582" y="2964"/>
                  </a:lnTo>
                  <a:lnTo>
                    <a:pt x="814" y="3138"/>
                  </a:lnTo>
                  <a:lnTo>
                    <a:pt x="1105" y="3196"/>
                  </a:lnTo>
                  <a:lnTo>
                    <a:pt x="1395" y="3255"/>
                  </a:lnTo>
                  <a:lnTo>
                    <a:pt x="1686" y="3255"/>
                  </a:lnTo>
                  <a:lnTo>
                    <a:pt x="1977" y="3138"/>
                  </a:lnTo>
                  <a:lnTo>
                    <a:pt x="2209" y="3022"/>
                  </a:lnTo>
                  <a:lnTo>
                    <a:pt x="2441" y="2790"/>
                  </a:lnTo>
                  <a:lnTo>
                    <a:pt x="2616" y="2557"/>
                  </a:lnTo>
                  <a:lnTo>
                    <a:pt x="2790" y="2267"/>
                  </a:lnTo>
                  <a:lnTo>
                    <a:pt x="2906" y="1976"/>
                  </a:lnTo>
                  <a:lnTo>
                    <a:pt x="2964" y="1627"/>
                  </a:lnTo>
                  <a:lnTo>
                    <a:pt x="2964" y="1337"/>
                  </a:lnTo>
                  <a:lnTo>
                    <a:pt x="2848" y="1046"/>
                  </a:lnTo>
                  <a:lnTo>
                    <a:pt x="2790" y="756"/>
                  </a:lnTo>
                  <a:lnTo>
                    <a:pt x="2616" y="523"/>
                  </a:lnTo>
                  <a:lnTo>
                    <a:pt x="2383" y="291"/>
                  </a:lnTo>
                  <a:lnTo>
                    <a:pt x="2151" y="117"/>
                  </a:lnTo>
                  <a:lnTo>
                    <a:pt x="1860" y="58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56;p45"/>
            <p:cNvSpPr/>
            <p:nvPr/>
          </p:nvSpPr>
          <p:spPr>
            <a:xfrm>
              <a:off x="5717545" y="1495021"/>
              <a:ext cx="70720" cy="79194"/>
            </a:xfrm>
            <a:custGeom>
              <a:avLst/>
              <a:gdLst/>
              <a:ahLst/>
              <a:cxnLst/>
              <a:rect l="l" t="t" r="r" b="b"/>
              <a:pathLst>
                <a:path w="2907" h="3255" extrusionOk="0">
                  <a:moveTo>
                    <a:pt x="1279" y="0"/>
                  </a:moveTo>
                  <a:lnTo>
                    <a:pt x="989" y="116"/>
                  </a:lnTo>
                  <a:lnTo>
                    <a:pt x="698" y="232"/>
                  </a:lnTo>
                  <a:lnTo>
                    <a:pt x="466" y="407"/>
                  </a:lnTo>
                  <a:lnTo>
                    <a:pt x="291" y="639"/>
                  </a:lnTo>
                  <a:lnTo>
                    <a:pt x="117" y="930"/>
                  </a:lnTo>
                  <a:lnTo>
                    <a:pt x="1" y="1278"/>
                  </a:lnTo>
                  <a:lnTo>
                    <a:pt x="1" y="1569"/>
                  </a:lnTo>
                  <a:lnTo>
                    <a:pt x="1" y="1918"/>
                  </a:lnTo>
                  <a:lnTo>
                    <a:pt x="59" y="2208"/>
                  </a:lnTo>
                  <a:lnTo>
                    <a:pt x="175" y="2499"/>
                  </a:lnTo>
                  <a:lnTo>
                    <a:pt x="349" y="2731"/>
                  </a:lnTo>
                  <a:lnTo>
                    <a:pt x="524" y="2964"/>
                  </a:lnTo>
                  <a:lnTo>
                    <a:pt x="756" y="3080"/>
                  </a:lnTo>
                  <a:lnTo>
                    <a:pt x="1047" y="3196"/>
                  </a:lnTo>
                  <a:lnTo>
                    <a:pt x="1337" y="3254"/>
                  </a:lnTo>
                  <a:lnTo>
                    <a:pt x="1628" y="3196"/>
                  </a:lnTo>
                  <a:lnTo>
                    <a:pt x="1918" y="3138"/>
                  </a:lnTo>
                  <a:lnTo>
                    <a:pt x="2151" y="2964"/>
                  </a:lnTo>
                  <a:lnTo>
                    <a:pt x="2383" y="2789"/>
                  </a:lnTo>
                  <a:lnTo>
                    <a:pt x="2616" y="2557"/>
                  </a:lnTo>
                  <a:lnTo>
                    <a:pt x="2732" y="2266"/>
                  </a:lnTo>
                  <a:lnTo>
                    <a:pt x="2848" y="1976"/>
                  </a:lnTo>
                  <a:lnTo>
                    <a:pt x="2906" y="1627"/>
                  </a:lnTo>
                  <a:lnTo>
                    <a:pt x="2906" y="1337"/>
                  </a:lnTo>
                  <a:lnTo>
                    <a:pt x="2848" y="988"/>
                  </a:lnTo>
                  <a:lnTo>
                    <a:pt x="2732" y="755"/>
                  </a:lnTo>
                  <a:lnTo>
                    <a:pt x="2558" y="465"/>
                  </a:lnTo>
                  <a:lnTo>
                    <a:pt x="2383" y="291"/>
                  </a:lnTo>
                  <a:lnTo>
                    <a:pt x="2093" y="116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57;p45"/>
            <p:cNvSpPr/>
            <p:nvPr/>
          </p:nvSpPr>
          <p:spPr>
            <a:xfrm>
              <a:off x="5970578" y="2585763"/>
              <a:ext cx="654249" cy="399212"/>
            </a:xfrm>
            <a:custGeom>
              <a:avLst/>
              <a:gdLst/>
              <a:ahLst/>
              <a:cxnLst/>
              <a:rect l="l" t="t" r="r" b="b"/>
              <a:pathLst>
                <a:path w="18190" h="11100" fill="none" extrusionOk="0">
                  <a:moveTo>
                    <a:pt x="1" y="5986"/>
                  </a:moveTo>
                  <a:lnTo>
                    <a:pt x="1" y="5986"/>
                  </a:lnTo>
                  <a:lnTo>
                    <a:pt x="756" y="6916"/>
                  </a:lnTo>
                  <a:lnTo>
                    <a:pt x="1512" y="7845"/>
                  </a:lnTo>
                  <a:lnTo>
                    <a:pt x="2383" y="8717"/>
                  </a:lnTo>
                  <a:lnTo>
                    <a:pt x="3255" y="9531"/>
                  </a:lnTo>
                  <a:lnTo>
                    <a:pt x="3255" y="9531"/>
                  </a:lnTo>
                  <a:lnTo>
                    <a:pt x="3894" y="9996"/>
                  </a:lnTo>
                  <a:lnTo>
                    <a:pt x="4592" y="10460"/>
                  </a:lnTo>
                  <a:lnTo>
                    <a:pt x="5289" y="10809"/>
                  </a:lnTo>
                  <a:lnTo>
                    <a:pt x="6044" y="11042"/>
                  </a:lnTo>
                  <a:lnTo>
                    <a:pt x="6044" y="11042"/>
                  </a:lnTo>
                  <a:lnTo>
                    <a:pt x="6393" y="11100"/>
                  </a:lnTo>
                  <a:lnTo>
                    <a:pt x="6800" y="11100"/>
                  </a:lnTo>
                  <a:lnTo>
                    <a:pt x="7207" y="11100"/>
                  </a:lnTo>
                  <a:lnTo>
                    <a:pt x="7613" y="11042"/>
                  </a:lnTo>
                  <a:lnTo>
                    <a:pt x="7962" y="10925"/>
                  </a:lnTo>
                  <a:lnTo>
                    <a:pt x="8311" y="10751"/>
                  </a:lnTo>
                  <a:lnTo>
                    <a:pt x="8659" y="10577"/>
                  </a:lnTo>
                  <a:lnTo>
                    <a:pt x="8950" y="10286"/>
                  </a:lnTo>
                  <a:lnTo>
                    <a:pt x="8950" y="10286"/>
                  </a:lnTo>
                  <a:lnTo>
                    <a:pt x="9240" y="10460"/>
                  </a:lnTo>
                  <a:lnTo>
                    <a:pt x="9531" y="10577"/>
                  </a:lnTo>
                  <a:lnTo>
                    <a:pt x="10170" y="10751"/>
                  </a:lnTo>
                  <a:lnTo>
                    <a:pt x="10809" y="10809"/>
                  </a:lnTo>
                  <a:lnTo>
                    <a:pt x="11507" y="10867"/>
                  </a:lnTo>
                  <a:lnTo>
                    <a:pt x="11507" y="10867"/>
                  </a:lnTo>
                  <a:lnTo>
                    <a:pt x="12030" y="10867"/>
                  </a:lnTo>
                  <a:lnTo>
                    <a:pt x="12611" y="10809"/>
                  </a:lnTo>
                  <a:lnTo>
                    <a:pt x="13134" y="10751"/>
                  </a:lnTo>
                  <a:lnTo>
                    <a:pt x="13599" y="10519"/>
                  </a:lnTo>
                  <a:lnTo>
                    <a:pt x="13599" y="10519"/>
                  </a:lnTo>
                  <a:lnTo>
                    <a:pt x="13831" y="10402"/>
                  </a:lnTo>
                  <a:lnTo>
                    <a:pt x="14064" y="10170"/>
                  </a:lnTo>
                  <a:lnTo>
                    <a:pt x="14238" y="9996"/>
                  </a:lnTo>
                  <a:lnTo>
                    <a:pt x="14354" y="9763"/>
                  </a:lnTo>
                  <a:lnTo>
                    <a:pt x="14470" y="9531"/>
                  </a:lnTo>
                  <a:lnTo>
                    <a:pt x="14529" y="9240"/>
                  </a:lnTo>
                  <a:lnTo>
                    <a:pt x="14529" y="9008"/>
                  </a:lnTo>
                  <a:lnTo>
                    <a:pt x="14470" y="8717"/>
                  </a:lnTo>
                  <a:lnTo>
                    <a:pt x="14470" y="8717"/>
                  </a:lnTo>
                  <a:lnTo>
                    <a:pt x="15342" y="8426"/>
                  </a:lnTo>
                  <a:lnTo>
                    <a:pt x="16214" y="8136"/>
                  </a:lnTo>
                  <a:lnTo>
                    <a:pt x="16621" y="7903"/>
                  </a:lnTo>
                  <a:lnTo>
                    <a:pt x="17027" y="7671"/>
                  </a:lnTo>
                  <a:lnTo>
                    <a:pt x="17376" y="7439"/>
                  </a:lnTo>
                  <a:lnTo>
                    <a:pt x="17667" y="7090"/>
                  </a:lnTo>
                  <a:lnTo>
                    <a:pt x="17667" y="7090"/>
                  </a:lnTo>
                  <a:lnTo>
                    <a:pt x="17957" y="6683"/>
                  </a:lnTo>
                  <a:lnTo>
                    <a:pt x="18131" y="6276"/>
                  </a:lnTo>
                  <a:lnTo>
                    <a:pt x="18190" y="5811"/>
                  </a:lnTo>
                  <a:lnTo>
                    <a:pt x="18190" y="5347"/>
                  </a:lnTo>
                  <a:lnTo>
                    <a:pt x="18131" y="4940"/>
                  </a:lnTo>
                  <a:lnTo>
                    <a:pt x="17957" y="4533"/>
                  </a:lnTo>
                  <a:lnTo>
                    <a:pt x="17725" y="4184"/>
                  </a:lnTo>
                  <a:lnTo>
                    <a:pt x="17376" y="3894"/>
                  </a:lnTo>
                  <a:lnTo>
                    <a:pt x="17376" y="3894"/>
                  </a:lnTo>
                  <a:lnTo>
                    <a:pt x="16969" y="3778"/>
                  </a:lnTo>
                  <a:lnTo>
                    <a:pt x="16562" y="3719"/>
                  </a:lnTo>
                  <a:lnTo>
                    <a:pt x="16156" y="3719"/>
                  </a:lnTo>
                  <a:lnTo>
                    <a:pt x="15749" y="3836"/>
                  </a:lnTo>
                  <a:lnTo>
                    <a:pt x="15749" y="3836"/>
                  </a:lnTo>
                  <a:lnTo>
                    <a:pt x="15691" y="3661"/>
                  </a:lnTo>
                  <a:lnTo>
                    <a:pt x="15575" y="3487"/>
                  </a:lnTo>
                  <a:lnTo>
                    <a:pt x="15284" y="3196"/>
                  </a:lnTo>
                  <a:lnTo>
                    <a:pt x="14877" y="2964"/>
                  </a:lnTo>
                  <a:lnTo>
                    <a:pt x="14529" y="2790"/>
                  </a:lnTo>
                  <a:lnTo>
                    <a:pt x="14529" y="2790"/>
                  </a:lnTo>
                  <a:lnTo>
                    <a:pt x="14122" y="2732"/>
                  </a:lnTo>
                  <a:lnTo>
                    <a:pt x="13773" y="2673"/>
                  </a:lnTo>
                  <a:lnTo>
                    <a:pt x="13018" y="2732"/>
                  </a:lnTo>
                  <a:lnTo>
                    <a:pt x="13018" y="2732"/>
                  </a:lnTo>
                  <a:lnTo>
                    <a:pt x="11914" y="2732"/>
                  </a:lnTo>
                  <a:lnTo>
                    <a:pt x="10809" y="2615"/>
                  </a:lnTo>
                  <a:lnTo>
                    <a:pt x="9705" y="2499"/>
                  </a:lnTo>
                  <a:lnTo>
                    <a:pt x="8601" y="2209"/>
                  </a:lnTo>
                  <a:lnTo>
                    <a:pt x="7613" y="1860"/>
                  </a:lnTo>
                  <a:lnTo>
                    <a:pt x="7090" y="1627"/>
                  </a:lnTo>
                  <a:lnTo>
                    <a:pt x="6625" y="1395"/>
                  </a:lnTo>
                  <a:lnTo>
                    <a:pt x="6219" y="1104"/>
                  </a:lnTo>
                  <a:lnTo>
                    <a:pt x="5754" y="756"/>
                  </a:lnTo>
                  <a:lnTo>
                    <a:pt x="5405" y="407"/>
                  </a:lnTo>
                  <a:lnTo>
                    <a:pt x="4998" y="0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58;p45"/>
            <p:cNvSpPr/>
            <p:nvPr/>
          </p:nvSpPr>
          <p:spPr>
            <a:xfrm>
              <a:off x="5565116" y="2458267"/>
              <a:ext cx="133799" cy="77361"/>
            </a:xfrm>
            <a:custGeom>
              <a:avLst/>
              <a:gdLst/>
              <a:ahLst/>
              <a:cxnLst/>
              <a:rect l="l" t="t" r="r" b="b"/>
              <a:pathLst>
                <a:path w="3720" h="2151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116" y="117"/>
                  </a:lnTo>
                  <a:lnTo>
                    <a:pt x="0" y="291"/>
                  </a:lnTo>
                  <a:lnTo>
                    <a:pt x="0" y="524"/>
                  </a:lnTo>
                  <a:lnTo>
                    <a:pt x="0" y="698"/>
                  </a:lnTo>
                  <a:lnTo>
                    <a:pt x="0" y="872"/>
                  </a:lnTo>
                  <a:lnTo>
                    <a:pt x="58" y="1047"/>
                  </a:lnTo>
                  <a:lnTo>
                    <a:pt x="174" y="1221"/>
                  </a:lnTo>
                  <a:lnTo>
                    <a:pt x="291" y="1337"/>
                  </a:lnTo>
                  <a:lnTo>
                    <a:pt x="291" y="1337"/>
                  </a:lnTo>
                  <a:lnTo>
                    <a:pt x="465" y="1453"/>
                  </a:lnTo>
                  <a:lnTo>
                    <a:pt x="639" y="1511"/>
                  </a:lnTo>
                  <a:lnTo>
                    <a:pt x="814" y="1570"/>
                  </a:lnTo>
                  <a:lnTo>
                    <a:pt x="988" y="1570"/>
                  </a:lnTo>
                  <a:lnTo>
                    <a:pt x="1162" y="1511"/>
                  </a:lnTo>
                  <a:lnTo>
                    <a:pt x="1337" y="1453"/>
                  </a:lnTo>
                  <a:lnTo>
                    <a:pt x="1511" y="1337"/>
                  </a:lnTo>
                  <a:lnTo>
                    <a:pt x="1627" y="1221"/>
                  </a:lnTo>
                  <a:lnTo>
                    <a:pt x="1627" y="1221"/>
                  </a:lnTo>
                  <a:lnTo>
                    <a:pt x="1627" y="1395"/>
                  </a:lnTo>
                  <a:lnTo>
                    <a:pt x="1627" y="1570"/>
                  </a:lnTo>
                  <a:lnTo>
                    <a:pt x="1685" y="1686"/>
                  </a:lnTo>
                  <a:lnTo>
                    <a:pt x="1802" y="1860"/>
                  </a:lnTo>
                  <a:lnTo>
                    <a:pt x="1918" y="1976"/>
                  </a:lnTo>
                  <a:lnTo>
                    <a:pt x="2092" y="2093"/>
                  </a:lnTo>
                  <a:lnTo>
                    <a:pt x="2266" y="2151"/>
                  </a:lnTo>
                  <a:lnTo>
                    <a:pt x="2441" y="2151"/>
                  </a:lnTo>
                  <a:lnTo>
                    <a:pt x="2441" y="2151"/>
                  </a:lnTo>
                  <a:lnTo>
                    <a:pt x="2789" y="2093"/>
                  </a:lnTo>
                  <a:lnTo>
                    <a:pt x="3138" y="1918"/>
                  </a:lnTo>
                  <a:lnTo>
                    <a:pt x="3429" y="1686"/>
                  </a:lnTo>
                  <a:lnTo>
                    <a:pt x="3719" y="1453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59;p45"/>
            <p:cNvSpPr/>
            <p:nvPr/>
          </p:nvSpPr>
          <p:spPr>
            <a:xfrm>
              <a:off x="5930870" y="3062263"/>
              <a:ext cx="206957" cy="52293"/>
            </a:xfrm>
            <a:custGeom>
              <a:avLst/>
              <a:gdLst/>
              <a:ahLst/>
              <a:cxnLst/>
              <a:rect l="l" t="t" r="r" b="b"/>
              <a:pathLst>
                <a:path w="5754" h="145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3" y="408"/>
                  </a:lnTo>
                  <a:lnTo>
                    <a:pt x="524" y="698"/>
                  </a:lnTo>
                  <a:lnTo>
                    <a:pt x="872" y="989"/>
                  </a:lnTo>
                  <a:lnTo>
                    <a:pt x="1337" y="1163"/>
                  </a:lnTo>
                  <a:lnTo>
                    <a:pt x="1337" y="1163"/>
                  </a:lnTo>
                  <a:lnTo>
                    <a:pt x="1802" y="1163"/>
                  </a:lnTo>
                  <a:lnTo>
                    <a:pt x="2209" y="1105"/>
                  </a:lnTo>
                  <a:lnTo>
                    <a:pt x="2674" y="931"/>
                  </a:lnTo>
                  <a:lnTo>
                    <a:pt x="3022" y="640"/>
                  </a:lnTo>
                  <a:lnTo>
                    <a:pt x="3022" y="640"/>
                  </a:lnTo>
                  <a:lnTo>
                    <a:pt x="3371" y="931"/>
                  </a:lnTo>
                  <a:lnTo>
                    <a:pt x="3720" y="1163"/>
                  </a:lnTo>
                  <a:lnTo>
                    <a:pt x="4126" y="1337"/>
                  </a:lnTo>
                  <a:lnTo>
                    <a:pt x="4533" y="1454"/>
                  </a:lnTo>
                  <a:lnTo>
                    <a:pt x="4533" y="1454"/>
                  </a:lnTo>
                  <a:lnTo>
                    <a:pt x="4708" y="1454"/>
                  </a:lnTo>
                  <a:lnTo>
                    <a:pt x="4940" y="1454"/>
                  </a:lnTo>
                  <a:lnTo>
                    <a:pt x="5173" y="1337"/>
                  </a:lnTo>
                  <a:lnTo>
                    <a:pt x="5347" y="1221"/>
                  </a:lnTo>
                  <a:lnTo>
                    <a:pt x="5521" y="1105"/>
                  </a:lnTo>
                  <a:lnTo>
                    <a:pt x="5637" y="931"/>
                  </a:lnTo>
                  <a:lnTo>
                    <a:pt x="5696" y="756"/>
                  </a:lnTo>
                  <a:lnTo>
                    <a:pt x="5754" y="582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60;p45"/>
            <p:cNvSpPr/>
            <p:nvPr/>
          </p:nvSpPr>
          <p:spPr>
            <a:xfrm>
              <a:off x="6405317" y="3062263"/>
              <a:ext cx="286409" cy="96170"/>
            </a:xfrm>
            <a:custGeom>
              <a:avLst/>
              <a:gdLst/>
              <a:ahLst/>
              <a:cxnLst/>
              <a:rect l="l" t="t" r="r" b="b"/>
              <a:pathLst>
                <a:path w="7963" h="2674" fill="none" extrusionOk="0">
                  <a:moveTo>
                    <a:pt x="1" y="1802"/>
                  </a:moveTo>
                  <a:lnTo>
                    <a:pt x="1" y="1802"/>
                  </a:lnTo>
                  <a:lnTo>
                    <a:pt x="524" y="2151"/>
                  </a:lnTo>
                  <a:lnTo>
                    <a:pt x="1105" y="2441"/>
                  </a:lnTo>
                  <a:lnTo>
                    <a:pt x="1686" y="2616"/>
                  </a:lnTo>
                  <a:lnTo>
                    <a:pt x="1977" y="2674"/>
                  </a:lnTo>
                  <a:lnTo>
                    <a:pt x="2325" y="2674"/>
                  </a:lnTo>
                  <a:lnTo>
                    <a:pt x="2325" y="2674"/>
                  </a:lnTo>
                  <a:lnTo>
                    <a:pt x="2616" y="2616"/>
                  </a:lnTo>
                  <a:lnTo>
                    <a:pt x="2906" y="2500"/>
                  </a:lnTo>
                  <a:lnTo>
                    <a:pt x="3197" y="2383"/>
                  </a:lnTo>
                  <a:lnTo>
                    <a:pt x="3429" y="2151"/>
                  </a:lnTo>
                  <a:lnTo>
                    <a:pt x="3662" y="1918"/>
                  </a:lnTo>
                  <a:lnTo>
                    <a:pt x="3836" y="1686"/>
                  </a:lnTo>
                  <a:lnTo>
                    <a:pt x="3894" y="1395"/>
                  </a:lnTo>
                  <a:lnTo>
                    <a:pt x="3952" y="1105"/>
                  </a:lnTo>
                  <a:lnTo>
                    <a:pt x="3952" y="1105"/>
                  </a:lnTo>
                  <a:lnTo>
                    <a:pt x="4534" y="1512"/>
                  </a:lnTo>
                  <a:lnTo>
                    <a:pt x="5173" y="1802"/>
                  </a:lnTo>
                  <a:lnTo>
                    <a:pt x="5463" y="1918"/>
                  </a:lnTo>
                  <a:lnTo>
                    <a:pt x="5812" y="2035"/>
                  </a:lnTo>
                  <a:lnTo>
                    <a:pt x="6161" y="2035"/>
                  </a:lnTo>
                  <a:lnTo>
                    <a:pt x="6509" y="2035"/>
                  </a:lnTo>
                  <a:lnTo>
                    <a:pt x="6509" y="2035"/>
                  </a:lnTo>
                  <a:lnTo>
                    <a:pt x="6858" y="1918"/>
                  </a:lnTo>
                  <a:lnTo>
                    <a:pt x="7149" y="1744"/>
                  </a:lnTo>
                  <a:lnTo>
                    <a:pt x="7439" y="1570"/>
                  </a:lnTo>
                  <a:lnTo>
                    <a:pt x="7672" y="1279"/>
                  </a:lnTo>
                  <a:lnTo>
                    <a:pt x="7846" y="989"/>
                  </a:lnTo>
                  <a:lnTo>
                    <a:pt x="7904" y="698"/>
                  </a:lnTo>
                  <a:lnTo>
                    <a:pt x="7962" y="349"/>
                  </a:lnTo>
                  <a:lnTo>
                    <a:pt x="7846" y="1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61;p45"/>
            <p:cNvSpPr/>
            <p:nvPr/>
          </p:nvSpPr>
          <p:spPr>
            <a:xfrm>
              <a:off x="6821281" y="2424819"/>
              <a:ext cx="215301" cy="198599"/>
            </a:xfrm>
            <a:custGeom>
              <a:avLst/>
              <a:gdLst/>
              <a:ahLst/>
              <a:cxnLst/>
              <a:rect l="l" t="t" r="r" b="b"/>
              <a:pathLst>
                <a:path w="5986" h="5522" fill="none" extrusionOk="0">
                  <a:moveTo>
                    <a:pt x="58" y="5405"/>
                  </a:moveTo>
                  <a:lnTo>
                    <a:pt x="58" y="5405"/>
                  </a:lnTo>
                  <a:lnTo>
                    <a:pt x="58" y="5405"/>
                  </a:lnTo>
                  <a:lnTo>
                    <a:pt x="0" y="5405"/>
                  </a:lnTo>
                  <a:lnTo>
                    <a:pt x="0" y="5405"/>
                  </a:lnTo>
                  <a:lnTo>
                    <a:pt x="0" y="5463"/>
                  </a:lnTo>
                  <a:lnTo>
                    <a:pt x="0" y="5463"/>
                  </a:lnTo>
                  <a:lnTo>
                    <a:pt x="58" y="5521"/>
                  </a:lnTo>
                  <a:lnTo>
                    <a:pt x="232" y="5521"/>
                  </a:lnTo>
                  <a:lnTo>
                    <a:pt x="232" y="5521"/>
                  </a:lnTo>
                  <a:lnTo>
                    <a:pt x="1162" y="5173"/>
                  </a:lnTo>
                  <a:lnTo>
                    <a:pt x="2092" y="4708"/>
                  </a:lnTo>
                  <a:lnTo>
                    <a:pt x="2964" y="4127"/>
                  </a:lnTo>
                  <a:lnTo>
                    <a:pt x="3777" y="3487"/>
                  </a:lnTo>
                  <a:lnTo>
                    <a:pt x="4475" y="2732"/>
                  </a:lnTo>
                  <a:lnTo>
                    <a:pt x="5056" y="1860"/>
                  </a:lnTo>
                  <a:lnTo>
                    <a:pt x="5579" y="989"/>
                  </a:lnTo>
                  <a:lnTo>
                    <a:pt x="5985" y="1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62;p45"/>
            <p:cNvSpPr/>
            <p:nvPr/>
          </p:nvSpPr>
          <p:spPr>
            <a:xfrm>
              <a:off x="6946664" y="2533506"/>
              <a:ext cx="121282" cy="135876"/>
            </a:xfrm>
            <a:custGeom>
              <a:avLst/>
              <a:gdLst/>
              <a:ahLst/>
              <a:cxnLst/>
              <a:rect l="l" t="t" r="r" b="b"/>
              <a:pathLst>
                <a:path w="3372" h="3778" fill="none" extrusionOk="0">
                  <a:moveTo>
                    <a:pt x="1" y="3778"/>
                  </a:moveTo>
                  <a:lnTo>
                    <a:pt x="1" y="3778"/>
                  </a:lnTo>
                  <a:lnTo>
                    <a:pt x="582" y="3487"/>
                  </a:lnTo>
                  <a:lnTo>
                    <a:pt x="1105" y="3080"/>
                  </a:lnTo>
                  <a:lnTo>
                    <a:pt x="1570" y="2674"/>
                  </a:lnTo>
                  <a:lnTo>
                    <a:pt x="2035" y="2209"/>
                  </a:lnTo>
                  <a:lnTo>
                    <a:pt x="2441" y="1686"/>
                  </a:lnTo>
                  <a:lnTo>
                    <a:pt x="2848" y="1163"/>
                  </a:lnTo>
                  <a:lnTo>
                    <a:pt x="3139" y="582"/>
                  </a:lnTo>
                  <a:lnTo>
                    <a:pt x="3371" y="1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63;p45"/>
            <p:cNvSpPr/>
            <p:nvPr/>
          </p:nvSpPr>
          <p:spPr>
            <a:xfrm>
              <a:off x="6206776" y="2709051"/>
              <a:ext cx="225768" cy="206943"/>
            </a:xfrm>
            <a:custGeom>
              <a:avLst/>
              <a:gdLst/>
              <a:ahLst/>
              <a:cxnLst/>
              <a:rect l="l" t="t" r="r" b="b"/>
              <a:pathLst>
                <a:path w="6277" h="5754" fill="none" extrusionOk="0">
                  <a:moveTo>
                    <a:pt x="0" y="5580"/>
                  </a:moveTo>
                  <a:lnTo>
                    <a:pt x="0" y="5580"/>
                  </a:lnTo>
                  <a:lnTo>
                    <a:pt x="233" y="5696"/>
                  </a:lnTo>
                  <a:lnTo>
                    <a:pt x="407" y="5754"/>
                  </a:lnTo>
                  <a:lnTo>
                    <a:pt x="640" y="5754"/>
                  </a:lnTo>
                  <a:lnTo>
                    <a:pt x="872" y="5754"/>
                  </a:lnTo>
                  <a:lnTo>
                    <a:pt x="1046" y="5638"/>
                  </a:lnTo>
                  <a:lnTo>
                    <a:pt x="1279" y="5521"/>
                  </a:lnTo>
                  <a:lnTo>
                    <a:pt x="1453" y="5347"/>
                  </a:lnTo>
                  <a:lnTo>
                    <a:pt x="1569" y="5173"/>
                  </a:lnTo>
                  <a:lnTo>
                    <a:pt x="1569" y="5173"/>
                  </a:lnTo>
                  <a:lnTo>
                    <a:pt x="1744" y="4766"/>
                  </a:lnTo>
                  <a:lnTo>
                    <a:pt x="1860" y="4301"/>
                  </a:lnTo>
                  <a:lnTo>
                    <a:pt x="1860" y="3836"/>
                  </a:lnTo>
                  <a:lnTo>
                    <a:pt x="1802" y="3371"/>
                  </a:lnTo>
                  <a:lnTo>
                    <a:pt x="1802" y="3371"/>
                  </a:lnTo>
                  <a:lnTo>
                    <a:pt x="1976" y="3604"/>
                  </a:lnTo>
                  <a:lnTo>
                    <a:pt x="2150" y="3778"/>
                  </a:lnTo>
                  <a:lnTo>
                    <a:pt x="2383" y="3894"/>
                  </a:lnTo>
                  <a:lnTo>
                    <a:pt x="2615" y="4011"/>
                  </a:lnTo>
                  <a:lnTo>
                    <a:pt x="2848" y="4069"/>
                  </a:lnTo>
                  <a:lnTo>
                    <a:pt x="3080" y="4127"/>
                  </a:lnTo>
                  <a:lnTo>
                    <a:pt x="3313" y="4069"/>
                  </a:lnTo>
                  <a:lnTo>
                    <a:pt x="3545" y="4011"/>
                  </a:lnTo>
                  <a:lnTo>
                    <a:pt x="3545" y="4011"/>
                  </a:lnTo>
                  <a:lnTo>
                    <a:pt x="3778" y="3836"/>
                  </a:lnTo>
                  <a:lnTo>
                    <a:pt x="3894" y="3662"/>
                  </a:lnTo>
                  <a:lnTo>
                    <a:pt x="4010" y="3429"/>
                  </a:lnTo>
                  <a:lnTo>
                    <a:pt x="4068" y="3139"/>
                  </a:lnTo>
                  <a:lnTo>
                    <a:pt x="4010" y="2906"/>
                  </a:lnTo>
                  <a:lnTo>
                    <a:pt x="3952" y="2674"/>
                  </a:lnTo>
                  <a:lnTo>
                    <a:pt x="3778" y="2500"/>
                  </a:lnTo>
                  <a:lnTo>
                    <a:pt x="3603" y="2383"/>
                  </a:lnTo>
                  <a:lnTo>
                    <a:pt x="3603" y="2383"/>
                  </a:lnTo>
                  <a:lnTo>
                    <a:pt x="3836" y="2558"/>
                  </a:lnTo>
                  <a:lnTo>
                    <a:pt x="4126" y="2616"/>
                  </a:lnTo>
                  <a:lnTo>
                    <a:pt x="4417" y="2674"/>
                  </a:lnTo>
                  <a:lnTo>
                    <a:pt x="4707" y="2674"/>
                  </a:lnTo>
                  <a:lnTo>
                    <a:pt x="4998" y="2616"/>
                  </a:lnTo>
                  <a:lnTo>
                    <a:pt x="5288" y="2500"/>
                  </a:lnTo>
                  <a:lnTo>
                    <a:pt x="5521" y="2325"/>
                  </a:lnTo>
                  <a:lnTo>
                    <a:pt x="5753" y="2151"/>
                  </a:lnTo>
                  <a:lnTo>
                    <a:pt x="5753" y="2151"/>
                  </a:lnTo>
                  <a:lnTo>
                    <a:pt x="5928" y="1919"/>
                  </a:lnTo>
                  <a:lnTo>
                    <a:pt x="6102" y="1686"/>
                  </a:lnTo>
                  <a:lnTo>
                    <a:pt x="6218" y="1396"/>
                  </a:lnTo>
                  <a:lnTo>
                    <a:pt x="6276" y="1105"/>
                  </a:lnTo>
                  <a:lnTo>
                    <a:pt x="6276" y="814"/>
                  </a:lnTo>
                  <a:lnTo>
                    <a:pt x="6218" y="524"/>
                  </a:lnTo>
                  <a:lnTo>
                    <a:pt x="6160" y="233"/>
                  </a:lnTo>
                  <a:lnTo>
                    <a:pt x="6044" y="1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64;p45"/>
            <p:cNvSpPr/>
            <p:nvPr/>
          </p:nvSpPr>
          <p:spPr>
            <a:xfrm>
              <a:off x="6746001" y="1455095"/>
              <a:ext cx="301048" cy="767026"/>
            </a:xfrm>
            <a:custGeom>
              <a:avLst/>
              <a:gdLst/>
              <a:ahLst/>
              <a:cxnLst/>
              <a:rect l="l" t="t" r="r" b="b"/>
              <a:pathLst>
                <a:path w="8370" h="21327" extrusionOk="0">
                  <a:moveTo>
                    <a:pt x="6277" y="0"/>
                  </a:moveTo>
                  <a:lnTo>
                    <a:pt x="6103" y="58"/>
                  </a:lnTo>
                  <a:lnTo>
                    <a:pt x="5870" y="116"/>
                  </a:lnTo>
                  <a:lnTo>
                    <a:pt x="5638" y="349"/>
                  </a:lnTo>
                  <a:lnTo>
                    <a:pt x="5463" y="639"/>
                  </a:lnTo>
                  <a:lnTo>
                    <a:pt x="5289" y="930"/>
                  </a:lnTo>
                  <a:lnTo>
                    <a:pt x="5231" y="1220"/>
                  </a:lnTo>
                  <a:lnTo>
                    <a:pt x="4882" y="2615"/>
                  </a:lnTo>
                  <a:lnTo>
                    <a:pt x="4592" y="4010"/>
                  </a:lnTo>
                  <a:lnTo>
                    <a:pt x="4417" y="5404"/>
                  </a:lnTo>
                  <a:lnTo>
                    <a:pt x="4301" y="6857"/>
                  </a:lnTo>
                  <a:lnTo>
                    <a:pt x="4243" y="8310"/>
                  </a:lnTo>
                  <a:lnTo>
                    <a:pt x="4185" y="9705"/>
                  </a:lnTo>
                  <a:lnTo>
                    <a:pt x="4185" y="12610"/>
                  </a:lnTo>
                  <a:lnTo>
                    <a:pt x="2267" y="4998"/>
                  </a:lnTo>
                  <a:lnTo>
                    <a:pt x="2209" y="4707"/>
                  </a:lnTo>
                  <a:lnTo>
                    <a:pt x="2035" y="4358"/>
                  </a:lnTo>
                  <a:lnTo>
                    <a:pt x="1802" y="4126"/>
                  </a:lnTo>
                  <a:lnTo>
                    <a:pt x="1686" y="4068"/>
                  </a:lnTo>
                  <a:lnTo>
                    <a:pt x="1512" y="4010"/>
                  </a:lnTo>
                  <a:lnTo>
                    <a:pt x="1338" y="4068"/>
                  </a:lnTo>
                  <a:lnTo>
                    <a:pt x="1163" y="4126"/>
                  </a:lnTo>
                  <a:lnTo>
                    <a:pt x="989" y="4242"/>
                  </a:lnTo>
                  <a:lnTo>
                    <a:pt x="815" y="4416"/>
                  </a:lnTo>
                  <a:lnTo>
                    <a:pt x="524" y="4823"/>
                  </a:lnTo>
                  <a:lnTo>
                    <a:pt x="292" y="5288"/>
                  </a:lnTo>
                  <a:lnTo>
                    <a:pt x="117" y="5811"/>
                  </a:lnTo>
                  <a:lnTo>
                    <a:pt x="59" y="6334"/>
                  </a:lnTo>
                  <a:lnTo>
                    <a:pt x="1" y="6857"/>
                  </a:lnTo>
                  <a:lnTo>
                    <a:pt x="1" y="7380"/>
                  </a:lnTo>
                  <a:lnTo>
                    <a:pt x="117" y="8484"/>
                  </a:lnTo>
                  <a:lnTo>
                    <a:pt x="292" y="10053"/>
                  </a:lnTo>
                  <a:lnTo>
                    <a:pt x="582" y="11622"/>
                  </a:lnTo>
                  <a:lnTo>
                    <a:pt x="873" y="13191"/>
                  </a:lnTo>
                  <a:lnTo>
                    <a:pt x="1221" y="14760"/>
                  </a:lnTo>
                  <a:lnTo>
                    <a:pt x="1628" y="16329"/>
                  </a:lnTo>
                  <a:lnTo>
                    <a:pt x="2093" y="17840"/>
                  </a:lnTo>
                  <a:lnTo>
                    <a:pt x="2616" y="19351"/>
                  </a:lnTo>
                  <a:lnTo>
                    <a:pt x="3197" y="20862"/>
                  </a:lnTo>
                  <a:lnTo>
                    <a:pt x="3662" y="21094"/>
                  </a:lnTo>
                  <a:lnTo>
                    <a:pt x="4069" y="21269"/>
                  </a:lnTo>
                  <a:lnTo>
                    <a:pt x="4534" y="21327"/>
                  </a:lnTo>
                  <a:lnTo>
                    <a:pt x="4940" y="21327"/>
                  </a:lnTo>
                  <a:lnTo>
                    <a:pt x="5405" y="21269"/>
                  </a:lnTo>
                  <a:lnTo>
                    <a:pt x="5870" y="21094"/>
                  </a:lnTo>
                  <a:lnTo>
                    <a:pt x="6335" y="20920"/>
                  </a:lnTo>
                  <a:lnTo>
                    <a:pt x="6800" y="20688"/>
                  </a:lnTo>
                  <a:lnTo>
                    <a:pt x="7555" y="16097"/>
                  </a:lnTo>
                  <a:lnTo>
                    <a:pt x="7904" y="13772"/>
                  </a:lnTo>
                  <a:lnTo>
                    <a:pt x="8195" y="11448"/>
                  </a:lnTo>
                  <a:lnTo>
                    <a:pt x="8311" y="9124"/>
                  </a:lnTo>
                  <a:lnTo>
                    <a:pt x="8369" y="6799"/>
                  </a:lnTo>
                  <a:lnTo>
                    <a:pt x="8369" y="5695"/>
                  </a:lnTo>
                  <a:lnTo>
                    <a:pt x="8311" y="4533"/>
                  </a:lnTo>
                  <a:lnTo>
                    <a:pt x="8195" y="3370"/>
                  </a:lnTo>
                  <a:lnTo>
                    <a:pt x="8020" y="2208"/>
                  </a:lnTo>
                  <a:lnTo>
                    <a:pt x="7962" y="1743"/>
                  </a:lnTo>
                  <a:lnTo>
                    <a:pt x="7846" y="1337"/>
                  </a:lnTo>
                  <a:lnTo>
                    <a:pt x="7672" y="930"/>
                  </a:lnTo>
                  <a:lnTo>
                    <a:pt x="7439" y="523"/>
                  </a:lnTo>
                  <a:lnTo>
                    <a:pt x="7149" y="232"/>
                  </a:lnTo>
                  <a:lnTo>
                    <a:pt x="6742" y="58"/>
                  </a:lnTo>
                  <a:lnTo>
                    <a:pt x="6509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65;p45"/>
            <p:cNvSpPr/>
            <p:nvPr/>
          </p:nvSpPr>
          <p:spPr>
            <a:xfrm>
              <a:off x="4699810" y="2102969"/>
              <a:ext cx="349065" cy="566413"/>
            </a:xfrm>
            <a:custGeom>
              <a:avLst/>
              <a:gdLst/>
              <a:ahLst/>
              <a:cxnLst/>
              <a:rect l="l" t="t" r="r" b="b"/>
              <a:pathLst>
                <a:path w="9705" h="15749" extrusionOk="0">
                  <a:moveTo>
                    <a:pt x="5230" y="1"/>
                  </a:moveTo>
                  <a:lnTo>
                    <a:pt x="5056" y="59"/>
                  </a:lnTo>
                  <a:lnTo>
                    <a:pt x="4940" y="175"/>
                  </a:lnTo>
                  <a:lnTo>
                    <a:pt x="4765" y="407"/>
                  </a:lnTo>
                  <a:lnTo>
                    <a:pt x="4475" y="814"/>
                  </a:lnTo>
                  <a:lnTo>
                    <a:pt x="4300" y="1221"/>
                  </a:lnTo>
                  <a:lnTo>
                    <a:pt x="4068" y="1686"/>
                  </a:lnTo>
                  <a:lnTo>
                    <a:pt x="3952" y="2151"/>
                  </a:lnTo>
                  <a:lnTo>
                    <a:pt x="3719" y="3080"/>
                  </a:lnTo>
                  <a:lnTo>
                    <a:pt x="3603" y="4068"/>
                  </a:lnTo>
                  <a:lnTo>
                    <a:pt x="3545" y="5056"/>
                  </a:lnTo>
                  <a:lnTo>
                    <a:pt x="3545" y="6044"/>
                  </a:lnTo>
                  <a:lnTo>
                    <a:pt x="3603" y="7032"/>
                  </a:lnTo>
                  <a:lnTo>
                    <a:pt x="3719" y="8020"/>
                  </a:lnTo>
                  <a:lnTo>
                    <a:pt x="1743" y="4301"/>
                  </a:lnTo>
                  <a:lnTo>
                    <a:pt x="1569" y="3952"/>
                  </a:lnTo>
                  <a:lnTo>
                    <a:pt x="1337" y="3662"/>
                  </a:lnTo>
                  <a:lnTo>
                    <a:pt x="1162" y="3545"/>
                  </a:lnTo>
                  <a:lnTo>
                    <a:pt x="988" y="3429"/>
                  </a:lnTo>
                  <a:lnTo>
                    <a:pt x="814" y="3371"/>
                  </a:lnTo>
                  <a:lnTo>
                    <a:pt x="639" y="3371"/>
                  </a:lnTo>
                  <a:lnTo>
                    <a:pt x="465" y="3487"/>
                  </a:lnTo>
                  <a:lnTo>
                    <a:pt x="291" y="3545"/>
                  </a:lnTo>
                  <a:lnTo>
                    <a:pt x="174" y="3720"/>
                  </a:lnTo>
                  <a:lnTo>
                    <a:pt x="116" y="3894"/>
                  </a:lnTo>
                  <a:lnTo>
                    <a:pt x="0" y="4301"/>
                  </a:lnTo>
                  <a:lnTo>
                    <a:pt x="0" y="4766"/>
                  </a:lnTo>
                  <a:lnTo>
                    <a:pt x="58" y="6160"/>
                  </a:lnTo>
                  <a:lnTo>
                    <a:pt x="174" y="7555"/>
                  </a:lnTo>
                  <a:lnTo>
                    <a:pt x="407" y="8950"/>
                  </a:lnTo>
                  <a:lnTo>
                    <a:pt x="697" y="10286"/>
                  </a:lnTo>
                  <a:lnTo>
                    <a:pt x="1046" y="11623"/>
                  </a:lnTo>
                  <a:lnTo>
                    <a:pt x="1511" y="12959"/>
                  </a:lnTo>
                  <a:lnTo>
                    <a:pt x="2034" y="14238"/>
                  </a:lnTo>
                  <a:lnTo>
                    <a:pt x="2673" y="15516"/>
                  </a:lnTo>
                  <a:lnTo>
                    <a:pt x="3254" y="15691"/>
                  </a:lnTo>
                  <a:lnTo>
                    <a:pt x="3894" y="15749"/>
                  </a:lnTo>
                  <a:lnTo>
                    <a:pt x="4475" y="15691"/>
                  </a:lnTo>
                  <a:lnTo>
                    <a:pt x="5056" y="15574"/>
                  </a:lnTo>
                  <a:lnTo>
                    <a:pt x="5637" y="15342"/>
                  </a:lnTo>
                  <a:lnTo>
                    <a:pt x="6102" y="14993"/>
                  </a:lnTo>
                  <a:lnTo>
                    <a:pt x="6276" y="14819"/>
                  </a:lnTo>
                  <a:lnTo>
                    <a:pt x="6450" y="14587"/>
                  </a:lnTo>
                  <a:lnTo>
                    <a:pt x="6625" y="14354"/>
                  </a:lnTo>
                  <a:lnTo>
                    <a:pt x="6741" y="14064"/>
                  </a:lnTo>
                  <a:lnTo>
                    <a:pt x="9065" y="6974"/>
                  </a:lnTo>
                  <a:lnTo>
                    <a:pt x="9298" y="6335"/>
                  </a:lnTo>
                  <a:lnTo>
                    <a:pt x="9530" y="5637"/>
                  </a:lnTo>
                  <a:lnTo>
                    <a:pt x="9647" y="4940"/>
                  </a:lnTo>
                  <a:lnTo>
                    <a:pt x="9705" y="4243"/>
                  </a:lnTo>
                  <a:lnTo>
                    <a:pt x="9705" y="3894"/>
                  </a:lnTo>
                  <a:lnTo>
                    <a:pt x="9647" y="3720"/>
                  </a:lnTo>
                  <a:lnTo>
                    <a:pt x="9530" y="3545"/>
                  </a:lnTo>
                  <a:lnTo>
                    <a:pt x="9414" y="3429"/>
                  </a:lnTo>
                  <a:lnTo>
                    <a:pt x="9240" y="3371"/>
                  </a:lnTo>
                  <a:lnTo>
                    <a:pt x="9065" y="3371"/>
                  </a:lnTo>
                  <a:lnTo>
                    <a:pt x="8833" y="3429"/>
                  </a:lnTo>
                  <a:lnTo>
                    <a:pt x="8484" y="3603"/>
                  </a:lnTo>
                  <a:lnTo>
                    <a:pt x="8136" y="3836"/>
                  </a:lnTo>
                  <a:lnTo>
                    <a:pt x="7729" y="4243"/>
                  </a:lnTo>
                  <a:lnTo>
                    <a:pt x="7380" y="4708"/>
                  </a:lnTo>
                  <a:lnTo>
                    <a:pt x="7032" y="5172"/>
                  </a:lnTo>
                  <a:lnTo>
                    <a:pt x="6741" y="5637"/>
                  </a:lnTo>
                  <a:lnTo>
                    <a:pt x="6509" y="6160"/>
                  </a:lnTo>
                  <a:lnTo>
                    <a:pt x="6276" y="6683"/>
                  </a:lnTo>
                  <a:lnTo>
                    <a:pt x="6102" y="7206"/>
                  </a:lnTo>
                  <a:lnTo>
                    <a:pt x="5927" y="7729"/>
                  </a:lnTo>
                  <a:lnTo>
                    <a:pt x="6102" y="4533"/>
                  </a:lnTo>
                  <a:lnTo>
                    <a:pt x="6160" y="1337"/>
                  </a:lnTo>
                  <a:lnTo>
                    <a:pt x="6102" y="872"/>
                  </a:lnTo>
                  <a:lnTo>
                    <a:pt x="6102" y="640"/>
                  </a:lnTo>
                  <a:lnTo>
                    <a:pt x="5986" y="407"/>
                  </a:lnTo>
                  <a:lnTo>
                    <a:pt x="5869" y="233"/>
                  </a:lnTo>
                  <a:lnTo>
                    <a:pt x="5695" y="59"/>
                  </a:lnTo>
                  <a:lnTo>
                    <a:pt x="5463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084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971874"/>
              </p:ext>
            </p:extLst>
          </p:nvPr>
        </p:nvGraphicFramePr>
        <p:xfrm>
          <a:off x="264511" y="710736"/>
          <a:ext cx="8879489" cy="2004421"/>
        </p:xfrm>
        <a:graphic>
          <a:graphicData uri="http://schemas.openxmlformats.org/drawingml/2006/table">
            <a:tbl>
              <a:tblPr firstRow="1" bandRow="1">
                <a:tableStyleId>{975A3D39-2EF3-40EE-BEF4-98AE943802EC}</a:tableStyleId>
              </a:tblPr>
              <a:tblGrid>
                <a:gridCol w="1944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1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8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1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311"/>
          <a:stretch/>
        </p:blipFill>
        <p:spPr>
          <a:xfrm>
            <a:off x="310340" y="1736333"/>
            <a:ext cx="936604" cy="1022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" b="100000" l="3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81" r="57089" b="61089"/>
          <a:stretch/>
        </p:blipFill>
        <p:spPr>
          <a:xfrm>
            <a:off x="1246944" y="2471226"/>
            <a:ext cx="253767" cy="28772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2539" y="102742"/>
            <a:ext cx="832206" cy="493159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311"/>
          <a:stretch/>
        </p:blipFill>
        <p:spPr>
          <a:xfrm>
            <a:off x="310340" y="1736333"/>
            <a:ext cx="936604" cy="1022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" b="100000" l="3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81" r="57089" b="61089"/>
          <a:stretch/>
        </p:blipFill>
        <p:spPr>
          <a:xfrm>
            <a:off x="1246944" y="2471226"/>
            <a:ext cx="253767" cy="28772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1615" y="4130212"/>
            <a:ext cx="634054" cy="421240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335177" y="4130212"/>
            <a:ext cx="634054" cy="421240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85" y="4551452"/>
            <a:ext cx="14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9347" y="4551451"/>
            <a:ext cx="195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5249" y="2009561"/>
            <a:ext cx="52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9716" y="2009561"/>
            <a:ext cx="66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08643" y="2016810"/>
            <a:ext cx="52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36057" y="2009560"/>
            <a:ext cx="71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101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0804" y="2016810"/>
            <a:ext cx="3094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63" y="3089311"/>
            <a:ext cx="3700980" cy="20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1375 0.2466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82940" y="102741"/>
            <a:ext cx="2533626" cy="595902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49937" b="19501"/>
          <a:stretch/>
        </p:blipFill>
        <p:spPr>
          <a:xfrm>
            <a:off x="2652859" y="0"/>
            <a:ext cx="1164184" cy="1000676"/>
          </a:xfrm>
          <a:prstGeom prst="rect">
            <a:avLst/>
          </a:prstGeom>
        </p:spPr>
      </p:pic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89300"/>
              </p:ext>
            </p:extLst>
          </p:nvPr>
        </p:nvGraphicFramePr>
        <p:xfrm>
          <a:off x="120673" y="924675"/>
          <a:ext cx="8879489" cy="4094592"/>
        </p:xfrm>
        <a:graphic>
          <a:graphicData uri="http://schemas.openxmlformats.org/drawingml/2006/table">
            <a:tbl>
              <a:tblPr firstRow="1" bandRow="1">
                <a:tableStyleId>{975A3D39-2EF3-40EE-BEF4-98AE943802EC}</a:tableStyleId>
              </a:tblPr>
              <a:tblGrid>
                <a:gridCol w="1944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1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8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1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linh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5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6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linh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chín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311"/>
          <a:stretch/>
        </p:blipFill>
        <p:spPr>
          <a:xfrm>
            <a:off x="151496" y="1972639"/>
            <a:ext cx="936604" cy="102262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" b="100000" l="3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81" r="57089" b="61089"/>
          <a:stretch/>
        </p:blipFill>
        <p:spPr>
          <a:xfrm>
            <a:off x="1088100" y="2707532"/>
            <a:ext cx="253767" cy="28772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58871" y="3143892"/>
            <a:ext cx="59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421626" y="3143891"/>
            <a:ext cx="59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270975" y="3143890"/>
            <a:ext cx="59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8871" y="4159322"/>
            <a:ext cx="59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298282" y="4159321"/>
            <a:ext cx="59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325698" y="4159321"/>
            <a:ext cx="59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353114" y="4159320"/>
            <a:ext cx="59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421626" y="4159319"/>
            <a:ext cx="59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6137" y="2969645"/>
            <a:ext cx="1156537" cy="1022620"/>
            <a:chOff x="139552" y="2952153"/>
            <a:chExt cx="1156537" cy="1022620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311"/>
            <a:stretch/>
          </p:blipFill>
          <p:spPr>
            <a:xfrm>
              <a:off x="139552" y="2952153"/>
              <a:ext cx="936604" cy="102262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2" b="100000" l="300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1" r="57089" b="61089"/>
            <a:stretch/>
          </p:blipFill>
          <p:spPr>
            <a:xfrm>
              <a:off x="1035085" y="3682250"/>
              <a:ext cx="253767" cy="28772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2" b="100000" l="300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1" r="57089" b="61089"/>
            <a:stretch/>
          </p:blipFill>
          <p:spPr>
            <a:xfrm>
              <a:off x="1042322" y="3510041"/>
              <a:ext cx="253767" cy="287727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2" b="100000" l="300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1" r="57089" b="61089"/>
            <a:stretch/>
          </p:blipFill>
          <p:spPr>
            <a:xfrm>
              <a:off x="1037427" y="3349041"/>
              <a:ext cx="253767" cy="287727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2" b="100000" l="300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1" r="57089" b="61089"/>
            <a:stretch/>
          </p:blipFill>
          <p:spPr>
            <a:xfrm>
              <a:off x="1042321" y="3184910"/>
              <a:ext cx="253767" cy="287727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2" b="100000" l="300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1" r="57089" b="61089"/>
            <a:stretch/>
          </p:blipFill>
          <p:spPr>
            <a:xfrm>
              <a:off x="1035084" y="3004134"/>
              <a:ext cx="253767" cy="28772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54148" y="3962432"/>
            <a:ext cx="1345115" cy="1022620"/>
            <a:chOff x="123635" y="3983648"/>
            <a:chExt cx="1345115" cy="1022620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311"/>
            <a:stretch/>
          </p:blipFill>
          <p:spPr>
            <a:xfrm>
              <a:off x="123635" y="3983648"/>
              <a:ext cx="936604" cy="1022620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2" b="100000" l="300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1" r="57089" b="61089"/>
            <a:stretch/>
          </p:blipFill>
          <p:spPr>
            <a:xfrm>
              <a:off x="1031300" y="4714530"/>
              <a:ext cx="253767" cy="287727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2" b="100000" l="300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1" r="57089" b="61089"/>
            <a:stretch/>
          </p:blipFill>
          <p:spPr>
            <a:xfrm>
              <a:off x="1026405" y="4541536"/>
              <a:ext cx="253767" cy="287727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2" b="100000" l="300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1" r="57089" b="61089"/>
            <a:stretch/>
          </p:blipFill>
          <p:spPr>
            <a:xfrm>
              <a:off x="1021510" y="4380536"/>
              <a:ext cx="253767" cy="28772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2" b="100000" l="300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1" r="57089" b="61089"/>
            <a:stretch/>
          </p:blipFill>
          <p:spPr>
            <a:xfrm>
              <a:off x="1026404" y="4216405"/>
              <a:ext cx="253767" cy="28772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2" b="100000" l="300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1" r="57089" b="61089"/>
            <a:stretch/>
          </p:blipFill>
          <p:spPr>
            <a:xfrm>
              <a:off x="1026404" y="4044293"/>
              <a:ext cx="253767" cy="287727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2" b="100000" l="300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1" r="57089" b="61089"/>
            <a:stretch/>
          </p:blipFill>
          <p:spPr>
            <a:xfrm>
              <a:off x="1214983" y="4714530"/>
              <a:ext cx="253767" cy="287727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2" b="100000" l="300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1" r="57089" b="61089"/>
            <a:stretch/>
          </p:blipFill>
          <p:spPr>
            <a:xfrm>
              <a:off x="1210088" y="4553530"/>
              <a:ext cx="253767" cy="287727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2" b="100000" l="300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1" r="57089" b="61089"/>
            <a:stretch/>
          </p:blipFill>
          <p:spPr>
            <a:xfrm>
              <a:off x="1214982" y="4389399"/>
              <a:ext cx="253767" cy="287727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2" b="100000" l="300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1" r="57089" b="61089"/>
            <a:stretch/>
          </p:blipFill>
          <p:spPr>
            <a:xfrm>
              <a:off x="1214982" y="4217287"/>
              <a:ext cx="253767" cy="287727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5418133" y="3236222"/>
            <a:ext cx="691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84800" y="3242026"/>
            <a:ext cx="270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45044" y="4250850"/>
            <a:ext cx="70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268591" y="4218483"/>
            <a:ext cx="70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296007" y="4246388"/>
            <a:ext cx="70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80530" y="4230317"/>
            <a:ext cx="70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109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-9257" y="-79765"/>
            <a:ext cx="2043614" cy="935362"/>
            <a:chOff x="-1024834" y="556407"/>
            <a:chExt cx="2756949" cy="1474159"/>
          </a:xfrm>
        </p:grpSpPr>
        <p:sp>
          <p:nvSpPr>
            <p:cNvPr id="65" name="Rounded Rectangle 64"/>
            <p:cNvSpPr/>
            <p:nvPr/>
          </p:nvSpPr>
          <p:spPr>
            <a:xfrm>
              <a:off x="-287754" y="1254119"/>
              <a:ext cx="2019869" cy="72333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endPara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4834" y="556407"/>
              <a:ext cx="1474159" cy="14741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5" grpId="0"/>
      <p:bldP spid="55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56" grpId="0"/>
      <p:bldP spid="57" grpId="0"/>
      <p:bldP spid="58" grpId="0"/>
      <p:bldP spid="126" grpId="0"/>
      <p:bldP spid="127" grpId="0"/>
      <p:bldP spid="128" grpId="0"/>
    </p:bldLst>
  </p:timing>
</p:sld>
</file>

<file path=ppt/theme/theme1.xml><?xml version="1.0" encoding="utf-8"?>
<a:theme xmlns:a="http://schemas.openxmlformats.org/drawingml/2006/main" name="Farm Animals Day by Slidesgo">
  <a:themeElements>
    <a:clrScheme name="Simple Light">
      <a:dk1>
        <a:srgbClr val="000000"/>
      </a:dk1>
      <a:lt1>
        <a:srgbClr val="F0F1DF"/>
      </a:lt1>
      <a:dk2>
        <a:srgbClr val="8D9D43"/>
      </a:dk2>
      <a:lt2>
        <a:srgbClr val="FFFFFF"/>
      </a:lt2>
      <a:accent1>
        <a:srgbClr val="6497B8"/>
      </a:accent1>
      <a:accent2>
        <a:srgbClr val="F7AC08"/>
      </a:accent2>
      <a:accent3>
        <a:srgbClr val="FFCCC9"/>
      </a:accent3>
      <a:accent4>
        <a:srgbClr val="EE532A"/>
      </a:accent4>
      <a:accent5>
        <a:srgbClr val="CC7F39"/>
      </a:accent5>
      <a:accent6>
        <a:srgbClr val="A25A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solidFill>
            <a:schemeClr val="tx1"/>
          </a:solidFill>
          <a:prstDash val="lg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466</Words>
  <Application>Microsoft Office PowerPoint</Application>
  <PresentationFormat>On-screen Show (16:9)</PresentationFormat>
  <Paragraphs>213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Times New Roman</vt:lpstr>
      <vt:lpstr>UTM Alberta Heavy</vt:lpstr>
      <vt:lpstr>UTM Cookies</vt:lpstr>
      <vt:lpstr>Gochi Hand</vt:lpstr>
      <vt:lpstr>Nunito</vt:lpstr>
      <vt:lpstr>Calibri</vt:lpstr>
      <vt:lpstr>杨任东竹石体-Medium</vt:lpstr>
      <vt:lpstr>Arial</vt:lpstr>
      <vt:lpstr>Farm Animals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TRANG TRẠI VUI NHỘN</dc:title>
  <dc:creator>Admin</dc:creator>
  <cp:lastModifiedBy>Thuy</cp:lastModifiedBy>
  <cp:revision>119</cp:revision>
  <dcterms:modified xsi:type="dcterms:W3CDTF">2022-03-20T06:04:19Z</dcterms:modified>
</cp:coreProperties>
</file>